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1"/>
  </p:notesMasterIdLst>
  <p:sldIdLst>
    <p:sldId id="256" r:id="rId2"/>
    <p:sldId id="257" r:id="rId3"/>
    <p:sldId id="264" r:id="rId4"/>
    <p:sldId id="258" r:id="rId5"/>
    <p:sldId id="259" r:id="rId6"/>
    <p:sldId id="260" r:id="rId7"/>
    <p:sldId id="261" r:id="rId8"/>
    <p:sldId id="262" r:id="rId9"/>
    <p:sldId id="263" r:id="rId10"/>
  </p:sldIdLst>
  <p:sldSz cx="9144000" cy="6858000" type="screen4x3"/>
  <p:notesSz cx="7315200" cy="9601200"/>
  <p:embeddedFontLst>
    <p:embeddedFont>
      <p:font typeface="Arial Black" panose="020B0A04020102020204" pitchFamily="34" charset="0"/>
      <p:regular r:id="rId12"/>
      <p:bold r:id="rId13"/>
    </p:embeddedFont>
    <p:embeddedFont>
      <p:font typeface="Calibri" panose="020F0502020204030204" pitchFamily="34" charset="0"/>
      <p:regular r:id="rId14"/>
      <p:bold r:id="rId15"/>
      <p:italic r:id="rId16"/>
      <p:boldItalic r:id="rId17"/>
    </p:embeddedFont>
    <p:embeddedFont>
      <p:font typeface="Franklin Gothic" panose="020B0604020202020204" charset="0"/>
      <p:bold r:id="rId18"/>
    </p:embeddedFont>
    <p:embeddedFont>
      <p:font typeface="Overlock" panose="020B0604020202020204" charset="0"/>
      <p:regular r:id="rId19"/>
      <p:bold r:id="rId20"/>
      <p:italic r:id="rId21"/>
      <p:boldItalic r:id="rId22"/>
    </p:embeddedFont>
    <p:embeddedFont>
      <p:font typeface="Roboto" panose="02000000000000000000"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7" roundtripDataSignature="AMtx7mgsmCes03noL+BySlnzJomqhpiEp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B08834-201B-4C55-88C2-99E21A0348B2}" v="11" dt="2023-10-09T14:12:30.9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1594" y="43"/>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8.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customschemas.google.com/relationships/presentationmetadata" Target="metadata"/><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thish Ravikkumar" userId="d17a5a38a699dfd7" providerId="LiveId" clId="{B2B08834-201B-4C55-88C2-99E21A0348B2}"/>
    <pc:docChg chg="undo custSel addSld modSld sldOrd">
      <pc:chgData name="Nithish Ravikkumar" userId="d17a5a38a699dfd7" providerId="LiveId" clId="{B2B08834-201B-4C55-88C2-99E21A0348B2}" dt="2023-10-10T06:34:07.832" v="982" actId="14100"/>
      <pc:docMkLst>
        <pc:docMk/>
      </pc:docMkLst>
      <pc:sldChg chg="addSp delSp modSp mod">
        <pc:chgData name="Nithish Ravikkumar" userId="d17a5a38a699dfd7" providerId="LiveId" clId="{B2B08834-201B-4C55-88C2-99E21A0348B2}" dt="2023-10-10T06:33:57.311" v="980" actId="20577"/>
        <pc:sldMkLst>
          <pc:docMk/>
          <pc:sldMk cId="0" sldId="256"/>
        </pc:sldMkLst>
        <pc:spChg chg="mod">
          <ac:chgData name="Nithish Ravikkumar" userId="d17a5a38a699dfd7" providerId="LiveId" clId="{B2B08834-201B-4C55-88C2-99E21A0348B2}" dt="2023-10-10T06:33:57.311" v="980" actId="20577"/>
          <ac:spMkLst>
            <pc:docMk/>
            <pc:sldMk cId="0" sldId="256"/>
            <ac:spMk id="70" creationId="{00000000-0000-0000-0000-000000000000}"/>
          </ac:spMkLst>
        </pc:spChg>
        <pc:picChg chg="add del mod">
          <ac:chgData name="Nithish Ravikkumar" userId="d17a5a38a699dfd7" providerId="LiveId" clId="{B2B08834-201B-4C55-88C2-99E21A0348B2}" dt="2023-10-09T13:05:44.878" v="116" actId="478"/>
          <ac:picMkLst>
            <pc:docMk/>
            <pc:sldMk cId="0" sldId="256"/>
            <ac:picMk id="3" creationId="{5CBB2928-D692-2AB4-1B9C-9213BA380B6F}"/>
          </ac:picMkLst>
        </pc:picChg>
      </pc:sldChg>
      <pc:sldChg chg="addSp modSp mod">
        <pc:chgData name="Nithish Ravikkumar" userId="d17a5a38a699dfd7" providerId="LiveId" clId="{B2B08834-201B-4C55-88C2-99E21A0348B2}" dt="2023-10-09T13:16:07.589" v="329" actId="1076"/>
        <pc:sldMkLst>
          <pc:docMk/>
          <pc:sldMk cId="0" sldId="257"/>
        </pc:sldMkLst>
        <pc:spChg chg="mod">
          <ac:chgData name="Nithish Ravikkumar" userId="d17a5a38a699dfd7" providerId="LiveId" clId="{B2B08834-201B-4C55-88C2-99E21A0348B2}" dt="2023-10-09T13:15:10.462" v="321" actId="1076"/>
          <ac:spMkLst>
            <pc:docMk/>
            <pc:sldMk cId="0" sldId="257"/>
            <ac:spMk id="77" creationId="{00000000-0000-0000-0000-000000000000}"/>
          </ac:spMkLst>
        </pc:spChg>
        <pc:picChg chg="add mod">
          <ac:chgData name="Nithish Ravikkumar" userId="d17a5a38a699dfd7" providerId="LiveId" clId="{B2B08834-201B-4C55-88C2-99E21A0348B2}" dt="2023-10-09T13:16:07.589" v="329" actId="1076"/>
          <ac:picMkLst>
            <pc:docMk/>
            <pc:sldMk cId="0" sldId="257"/>
            <ac:picMk id="3" creationId="{A1D066C0-12E5-C025-C9DE-5E77C9054F89}"/>
          </ac:picMkLst>
        </pc:picChg>
      </pc:sldChg>
      <pc:sldChg chg="modSp mod">
        <pc:chgData name="Nithish Ravikkumar" userId="d17a5a38a699dfd7" providerId="LiveId" clId="{B2B08834-201B-4C55-88C2-99E21A0348B2}" dt="2023-10-09T14:20:14.424" v="675" actId="20577"/>
        <pc:sldMkLst>
          <pc:docMk/>
          <pc:sldMk cId="0" sldId="258"/>
        </pc:sldMkLst>
        <pc:spChg chg="mod">
          <ac:chgData name="Nithish Ravikkumar" userId="d17a5a38a699dfd7" providerId="LiveId" clId="{B2B08834-201B-4C55-88C2-99E21A0348B2}" dt="2023-10-09T14:20:14.424" v="675" actId="20577"/>
          <ac:spMkLst>
            <pc:docMk/>
            <pc:sldMk cId="0" sldId="258"/>
            <ac:spMk id="85" creationId="{00000000-0000-0000-0000-000000000000}"/>
          </ac:spMkLst>
        </pc:spChg>
      </pc:sldChg>
      <pc:sldChg chg="modSp mod ord">
        <pc:chgData name="Nithish Ravikkumar" userId="d17a5a38a699dfd7" providerId="LiveId" clId="{B2B08834-201B-4C55-88C2-99E21A0348B2}" dt="2023-10-10T06:34:07.832" v="982" actId="14100"/>
        <pc:sldMkLst>
          <pc:docMk/>
          <pc:sldMk cId="0" sldId="261"/>
        </pc:sldMkLst>
        <pc:spChg chg="mod">
          <ac:chgData name="Nithish Ravikkumar" userId="d17a5a38a699dfd7" providerId="LiveId" clId="{B2B08834-201B-4C55-88C2-99E21A0348B2}" dt="2023-10-09T13:16:37.319" v="333" actId="20577"/>
          <ac:spMkLst>
            <pc:docMk/>
            <pc:sldMk cId="0" sldId="261"/>
            <ac:spMk id="105" creationId="{00000000-0000-0000-0000-000000000000}"/>
          </ac:spMkLst>
        </pc:spChg>
        <pc:picChg chg="mod">
          <ac:chgData name="Nithish Ravikkumar" userId="d17a5a38a699dfd7" providerId="LiveId" clId="{B2B08834-201B-4C55-88C2-99E21A0348B2}" dt="2023-10-10T06:34:07.832" v="982" actId="14100"/>
          <ac:picMkLst>
            <pc:docMk/>
            <pc:sldMk cId="0" sldId="261"/>
            <ac:picMk id="3" creationId="{EEDB726B-507B-3D4E-D65D-B032895D246B}"/>
          </ac:picMkLst>
        </pc:picChg>
      </pc:sldChg>
      <pc:sldChg chg="addSp delSp modSp mod">
        <pc:chgData name="Nithish Ravikkumar" userId="d17a5a38a699dfd7" providerId="LiveId" clId="{B2B08834-201B-4C55-88C2-99E21A0348B2}" dt="2023-10-09T14:16:31.922" v="392" actId="1076"/>
        <pc:sldMkLst>
          <pc:docMk/>
          <pc:sldMk cId="0" sldId="262"/>
        </pc:sldMkLst>
        <pc:spChg chg="add del mod">
          <ac:chgData name="Nithish Ravikkumar" userId="d17a5a38a699dfd7" providerId="LiveId" clId="{B2B08834-201B-4C55-88C2-99E21A0348B2}" dt="2023-10-09T14:16:04.859" v="372" actId="478"/>
          <ac:spMkLst>
            <pc:docMk/>
            <pc:sldMk cId="0" sldId="262"/>
            <ac:spMk id="5" creationId="{B5D6F5D3-A066-E76F-2615-4E0DBD4CA440}"/>
          </ac:spMkLst>
        </pc:spChg>
        <pc:spChg chg="add del mod">
          <ac:chgData name="Nithish Ravikkumar" userId="d17a5a38a699dfd7" providerId="LiveId" clId="{B2B08834-201B-4C55-88C2-99E21A0348B2}" dt="2023-10-09T14:16:31.922" v="392" actId="1076"/>
          <ac:spMkLst>
            <pc:docMk/>
            <pc:sldMk cId="0" sldId="262"/>
            <ac:spMk id="112" creationId="{00000000-0000-0000-0000-000000000000}"/>
          </ac:spMkLst>
        </pc:spChg>
        <pc:picChg chg="add del mod ord modCrop">
          <ac:chgData name="Nithish Ravikkumar" userId="d17a5a38a699dfd7" providerId="LiveId" clId="{B2B08834-201B-4C55-88C2-99E21A0348B2}" dt="2023-10-09T14:16:11.245" v="391" actId="478"/>
          <ac:picMkLst>
            <pc:docMk/>
            <pc:sldMk cId="0" sldId="262"/>
            <ac:picMk id="3" creationId="{68B4514E-D091-4A67-419B-F98DE665FDF8}"/>
          </ac:picMkLst>
        </pc:picChg>
      </pc:sldChg>
      <pc:sldChg chg="addSp delSp modSp new mod">
        <pc:chgData name="Nithish Ravikkumar" userId="d17a5a38a699dfd7" providerId="LiveId" clId="{B2B08834-201B-4C55-88C2-99E21A0348B2}" dt="2023-10-09T13:14:58.197" v="320" actId="1076"/>
        <pc:sldMkLst>
          <pc:docMk/>
          <pc:sldMk cId="2555371948" sldId="264"/>
        </pc:sldMkLst>
        <pc:spChg chg="mod">
          <ac:chgData name="Nithish Ravikkumar" userId="d17a5a38a699dfd7" providerId="LiveId" clId="{B2B08834-201B-4C55-88C2-99E21A0348B2}" dt="2023-10-09T13:14:39.496" v="314" actId="20577"/>
          <ac:spMkLst>
            <pc:docMk/>
            <pc:sldMk cId="2555371948" sldId="264"/>
            <ac:spMk id="3" creationId="{A4657C21-8DD1-A067-7C2C-7C38DFDA79DF}"/>
          </ac:spMkLst>
        </pc:spChg>
        <pc:spChg chg="add del mod">
          <ac:chgData name="Nithish Ravikkumar" userId="d17a5a38a699dfd7" providerId="LiveId" clId="{B2B08834-201B-4C55-88C2-99E21A0348B2}" dt="2023-10-09T13:13:28.100" v="290"/>
          <ac:spMkLst>
            <pc:docMk/>
            <pc:sldMk cId="2555371948" sldId="264"/>
            <ac:spMk id="6" creationId="{7F57DF72-F49A-3915-EDF1-4A0BD2965A39}"/>
          </ac:spMkLst>
        </pc:spChg>
        <pc:spChg chg="add del mod">
          <ac:chgData name="Nithish Ravikkumar" userId="d17a5a38a699dfd7" providerId="LiveId" clId="{B2B08834-201B-4C55-88C2-99E21A0348B2}" dt="2023-10-09T13:13:28.100" v="292"/>
          <ac:spMkLst>
            <pc:docMk/>
            <pc:sldMk cId="2555371948" sldId="264"/>
            <ac:spMk id="7" creationId="{8C00C350-44D4-4751-EB27-546DF0FBC190}"/>
          </ac:spMkLst>
        </pc:spChg>
        <pc:spChg chg="add del mod">
          <ac:chgData name="Nithish Ravikkumar" userId="d17a5a38a699dfd7" providerId="LiveId" clId="{B2B08834-201B-4C55-88C2-99E21A0348B2}" dt="2023-10-09T13:13:28.100" v="288" actId="478"/>
          <ac:spMkLst>
            <pc:docMk/>
            <pc:sldMk cId="2555371948" sldId="264"/>
            <ac:spMk id="8" creationId="{B5F4F27C-06CB-2217-5D68-BBBA66299512}"/>
          </ac:spMkLst>
        </pc:spChg>
        <pc:spChg chg="add mod">
          <ac:chgData name="Nithish Ravikkumar" userId="d17a5a38a699dfd7" providerId="LiveId" clId="{B2B08834-201B-4C55-88C2-99E21A0348B2}" dt="2023-10-09T13:14:51.928" v="318" actId="1076"/>
          <ac:spMkLst>
            <pc:docMk/>
            <pc:sldMk cId="2555371948" sldId="264"/>
            <ac:spMk id="9" creationId="{5FF42982-E596-63D7-003D-37CD82130D53}"/>
          </ac:spMkLst>
        </pc:spChg>
        <pc:picChg chg="add mod modCrop">
          <ac:chgData name="Nithish Ravikkumar" userId="d17a5a38a699dfd7" providerId="LiveId" clId="{B2B08834-201B-4C55-88C2-99E21A0348B2}" dt="2023-10-09T13:14:58.197" v="320" actId="1076"/>
          <ac:picMkLst>
            <pc:docMk/>
            <pc:sldMk cId="2555371948" sldId="264"/>
            <ac:picMk id="5" creationId="{20AADAD1-9A43-28BF-3C90-5020F04B98A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169920" cy="480060"/>
          </a:xfrm>
          <a:prstGeom prst="rect">
            <a:avLst/>
          </a:prstGeom>
          <a:noFill/>
          <a:ln>
            <a:noFill/>
          </a:ln>
        </p:spPr>
        <p:txBody>
          <a:bodyPr spcFirstLastPara="1" wrap="square" lIns="96650" tIns="48325" rIns="96650" bIns="48325" anchor="t" anchorCtr="0">
            <a:noAutofit/>
          </a:bodyPr>
          <a:lstStyle>
            <a:lvl1pPr marR="0" lvl="0" algn="l" rtl="0">
              <a:spcBef>
                <a:spcPts val="0"/>
              </a:spcBef>
              <a:spcAft>
                <a:spcPts val="0"/>
              </a:spcAft>
              <a:buClr>
                <a:schemeClr val="dk1"/>
              </a:buClr>
              <a:buSzPts val="1300"/>
              <a:buFont typeface="Overlock"/>
              <a:buNone/>
              <a:defRPr sz="1300" b="0" i="0" u="none" strike="noStrike" cap="none">
                <a:solidFill>
                  <a:schemeClr val="dk1"/>
                </a:solidFill>
                <a:latin typeface="Arial"/>
                <a:ea typeface="Arial"/>
                <a:cs typeface="Arial"/>
                <a:sym typeface="Arial"/>
              </a:defRPr>
            </a:lvl1pPr>
            <a:lvl2pPr marR="0" lvl="1" algn="l" rtl="0">
              <a:spcBef>
                <a:spcPts val="1000"/>
              </a:spcBef>
              <a:spcAft>
                <a:spcPts val="0"/>
              </a:spcAft>
              <a:buClr>
                <a:srgbClr val="660033"/>
              </a:buClr>
              <a:buSzPts val="2000"/>
              <a:buFont typeface="Overlock"/>
              <a:buChar char="~"/>
              <a:defRPr sz="2000" b="0" i="0" u="none" strike="noStrike" cap="none">
                <a:solidFill>
                  <a:srgbClr val="660033"/>
                </a:solidFill>
                <a:latin typeface="Overlock"/>
                <a:ea typeface="Overlock"/>
                <a:cs typeface="Overlock"/>
                <a:sym typeface="Overlock"/>
              </a:defRPr>
            </a:lvl2pPr>
            <a:lvl3pPr marR="0" lvl="2" algn="l" rtl="0">
              <a:spcBef>
                <a:spcPts val="1000"/>
              </a:spcBef>
              <a:spcAft>
                <a:spcPts val="0"/>
              </a:spcAft>
              <a:buClr>
                <a:srgbClr val="660033"/>
              </a:buClr>
              <a:buSzPts val="2000"/>
              <a:buFont typeface="Overlock"/>
              <a:buChar char="~"/>
              <a:defRPr sz="2000" b="0" i="0" u="none" strike="noStrike" cap="none">
                <a:solidFill>
                  <a:srgbClr val="660033"/>
                </a:solidFill>
                <a:latin typeface="Overlock"/>
                <a:ea typeface="Overlock"/>
                <a:cs typeface="Overlock"/>
                <a:sym typeface="Overlock"/>
              </a:defRPr>
            </a:lvl3pPr>
            <a:lvl4pPr marR="0" lvl="3" algn="l" rtl="0">
              <a:spcBef>
                <a:spcPts val="1000"/>
              </a:spcBef>
              <a:spcAft>
                <a:spcPts val="0"/>
              </a:spcAft>
              <a:buClr>
                <a:srgbClr val="660033"/>
              </a:buClr>
              <a:buSzPts val="2000"/>
              <a:buFont typeface="Overlock"/>
              <a:buChar char="~"/>
              <a:defRPr sz="2000" b="0" i="0" u="none" strike="noStrike" cap="none">
                <a:solidFill>
                  <a:srgbClr val="660033"/>
                </a:solidFill>
                <a:latin typeface="Overlock"/>
                <a:ea typeface="Overlock"/>
                <a:cs typeface="Overlock"/>
                <a:sym typeface="Overlock"/>
              </a:defRPr>
            </a:lvl4pPr>
            <a:lvl5pPr marR="0" lvl="4" algn="l" rtl="0">
              <a:spcBef>
                <a:spcPts val="1000"/>
              </a:spcBef>
              <a:spcAft>
                <a:spcPts val="0"/>
              </a:spcAft>
              <a:buClr>
                <a:srgbClr val="660033"/>
              </a:buClr>
              <a:buSzPts val="2000"/>
              <a:buFont typeface="Overlock"/>
              <a:buChar char="~"/>
              <a:defRPr sz="2000" b="0" i="0" u="none" strike="noStrike" cap="none">
                <a:solidFill>
                  <a:srgbClr val="660033"/>
                </a:solidFill>
                <a:latin typeface="Overlock"/>
                <a:ea typeface="Overlock"/>
                <a:cs typeface="Overlock"/>
                <a:sym typeface="Overlock"/>
              </a:defRPr>
            </a:lvl5pPr>
            <a:lvl6pPr marR="0" lvl="5" algn="l" rtl="0">
              <a:spcBef>
                <a:spcPts val="0"/>
              </a:spcBef>
              <a:spcAft>
                <a:spcPts val="0"/>
              </a:spcAft>
              <a:buSzPts val="1400"/>
              <a:buNone/>
              <a:defRPr sz="2000" b="0" i="0" u="none" strike="noStrike" cap="none">
                <a:solidFill>
                  <a:srgbClr val="660033"/>
                </a:solidFill>
                <a:latin typeface="Overlock"/>
                <a:ea typeface="Overlock"/>
                <a:cs typeface="Overlock"/>
                <a:sym typeface="Overlock"/>
              </a:defRPr>
            </a:lvl6pPr>
            <a:lvl7pPr marR="0" lvl="6" algn="l" rtl="0">
              <a:spcBef>
                <a:spcPts val="0"/>
              </a:spcBef>
              <a:spcAft>
                <a:spcPts val="0"/>
              </a:spcAft>
              <a:buSzPts val="1400"/>
              <a:buNone/>
              <a:defRPr sz="2000" b="0" i="0" u="none" strike="noStrike" cap="none">
                <a:solidFill>
                  <a:srgbClr val="660033"/>
                </a:solidFill>
                <a:latin typeface="Overlock"/>
                <a:ea typeface="Overlock"/>
                <a:cs typeface="Overlock"/>
                <a:sym typeface="Overlock"/>
              </a:defRPr>
            </a:lvl7pPr>
            <a:lvl8pPr marR="0" lvl="7" algn="l" rtl="0">
              <a:spcBef>
                <a:spcPts val="0"/>
              </a:spcBef>
              <a:spcAft>
                <a:spcPts val="0"/>
              </a:spcAft>
              <a:buSzPts val="1400"/>
              <a:buNone/>
              <a:defRPr sz="2000" b="0" i="0" u="none" strike="noStrike" cap="none">
                <a:solidFill>
                  <a:srgbClr val="660033"/>
                </a:solidFill>
                <a:latin typeface="Overlock"/>
                <a:ea typeface="Overlock"/>
                <a:cs typeface="Overlock"/>
                <a:sym typeface="Overlock"/>
              </a:defRPr>
            </a:lvl8pPr>
            <a:lvl9pPr marR="0" lvl="8" algn="l" rtl="0">
              <a:spcBef>
                <a:spcPts val="0"/>
              </a:spcBef>
              <a:spcAft>
                <a:spcPts val="0"/>
              </a:spcAft>
              <a:buSzPts val="1400"/>
              <a:buNone/>
              <a:defRPr sz="2000" b="0" i="0" u="none" strike="noStrike" cap="none">
                <a:solidFill>
                  <a:srgbClr val="660033"/>
                </a:solidFill>
                <a:latin typeface="Overlock"/>
                <a:ea typeface="Overlock"/>
                <a:cs typeface="Overlock"/>
                <a:sym typeface="Overlock"/>
              </a:defRPr>
            </a:lvl9pPr>
          </a:lstStyle>
          <a:p>
            <a:endParaRPr/>
          </a:p>
        </p:txBody>
      </p:sp>
      <p:sp>
        <p:nvSpPr>
          <p:cNvPr id="4" name="Google Shape;4;n"/>
          <p:cNvSpPr txBox="1">
            <a:spLocks noGrp="1"/>
          </p:cNvSpPr>
          <p:nvPr>
            <p:ph type="dt" idx="10"/>
          </p:nvPr>
        </p:nvSpPr>
        <p:spPr>
          <a:xfrm>
            <a:off x="4143587" y="0"/>
            <a:ext cx="3169920" cy="480060"/>
          </a:xfrm>
          <a:prstGeom prst="rect">
            <a:avLst/>
          </a:prstGeom>
          <a:noFill/>
          <a:ln>
            <a:noFill/>
          </a:ln>
        </p:spPr>
        <p:txBody>
          <a:bodyPr spcFirstLastPara="1" wrap="square" lIns="96650" tIns="48325" rIns="96650" bIns="48325" anchor="t" anchorCtr="0">
            <a:noAutofit/>
          </a:bodyPr>
          <a:lstStyle>
            <a:lvl1pPr marR="0" lvl="0" algn="r" rtl="0">
              <a:spcBef>
                <a:spcPts val="0"/>
              </a:spcBef>
              <a:spcAft>
                <a:spcPts val="0"/>
              </a:spcAft>
              <a:buClr>
                <a:schemeClr val="dk1"/>
              </a:buClr>
              <a:buSzPts val="1300"/>
              <a:buFont typeface="Overlock"/>
              <a:buNone/>
              <a:defRPr sz="1300" b="0" i="0" u="none" strike="noStrike" cap="none">
                <a:solidFill>
                  <a:schemeClr val="dk1"/>
                </a:solidFill>
                <a:latin typeface="Arial"/>
                <a:ea typeface="Arial"/>
                <a:cs typeface="Arial"/>
                <a:sym typeface="Arial"/>
              </a:defRPr>
            </a:lvl1pPr>
            <a:lvl2pPr marR="0" lvl="1" algn="l" rtl="0">
              <a:spcBef>
                <a:spcPts val="1000"/>
              </a:spcBef>
              <a:spcAft>
                <a:spcPts val="0"/>
              </a:spcAft>
              <a:buClr>
                <a:srgbClr val="660033"/>
              </a:buClr>
              <a:buSzPts val="2000"/>
              <a:buFont typeface="Overlock"/>
              <a:buChar char="~"/>
              <a:defRPr sz="2000" b="0" i="0" u="none" strike="noStrike" cap="none">
                <a:solidFill>
                  <a:srgbClr val="660033"/>
                </a:solidFill>
                <a:latin typeface="Overlock"/>
                <a:ea typeface="Overlock"/>
                <a:cs typeface="Overlock"/>
                <a:sym typeface="Overlock"/>
              </a:defRPr>
            </a:lvl2pPr>
            <a:lvl3pPr marR="0" lvl="2" algn="l" rtl="0">
              <a:spcBef>
                <a:spcPts val="1000"/>
              </a:spcBef>
              <a:spcAft>
                <a:spcPts val="0"/>
              </a:spcAft>
              <a:buClr>
                <a:srgbClr val="660033"/>
              </a:buClr>
              <a:buSzPts val="2000"/>
              <a:buFont typeface="Overlock"/>
              <a:buChar char="~"/>
              <a:defRPr sz="2000" b="0" i="0" u="none" strike="noStrike" cap="none">
                <a:solidFill>
                  <a:srgbClr val="660033"/>
                </a:solidFill>
                <a:latin typeface="Overlock"/>
                <a:ea typeface="Overlock"/>
                <a:cs typeface="Overlock"/>
                <a:sym typeface="Overlock"/>
              </a:defRPr>
            </a:lvl3pPr>
            <a:lvl4pPr marR="0" lvl="3" algn="l" rtl="0">
              <a:spcBef>
                <a:spcPts val="1000"/>
              </a:spcBef>
              <a:spcAft>
                <a:spcPts val="0"/>
              </a:spcAft>
              <a:buClr>
                <a:srgbClr val="660033"/>
              </a:buClr>
              <a:buSzPts val="2000"/>
              <a:buFont typeface="Overlock"/>
              <a:buChar char="~"/>
              <a:defRPr sz="2000" b="0" i="0" u="none" strike="noStrike" cap="none">
                <a:solidFill>
                  <a:srgbClr val="660033"/>
                </a:solidFill>
                <a:latin typeface="Overlock"/>
                <a:ea typeface="Overlock"/>
                <a:cs typeface="Overlock"/>
                <a:sym typeface="Overlock"/>
              </a:defRPr>
            </a:lvl4pPr>
            <a:lvl5pPr marR="0" lvl="4" algn="l" rtl="0">
              <a:spcBef>
                <a:spcPts val="1000"/>
              </a:spcBef>
              <a:spcAft>
                <a:spcPts val="0"/>
              </a:spcAft>
              <a:buClr>
                <a:srgbClr val="660033"/>
              </a:buClr>
              <a:buSzPts val="2000"/>
              <a:buFont typeface="Overlock"/>
              <a:buChar char="~"/>
              <a:defRPr sz="2000" b="0" i="0" u="none" strike="noStrike" cap="none">
                <a:solidFill>
                  <a:srgbClr val="660033"/>
                </a:solidFill>
                <a:latin typeface="Overlock"/>
                <a:ea typeface="Overlock"/>
                <a:cs typeface="Overlock"/>
                <a:sym typeface="Overlock"/>
              </a:defRPr>
            </a:lvl5pPr>
            <a:lvl6pPr marR="0" lvl="5" algn="l" rtl="0">
              <a:spcBef>
                <a:spcPts val="0"/>
              </a:spcBef>
              <a:spcAft>
                <a:spcPts val="0"/>
              </a:spcAft>
              <a:buSzPts val="1400"/>
              <a:buNone/>
              <a:defRPr sz="2000" b="0" i="0" u="none" strike="noStrike" cap="none">
                <a:solidFill>
                  <a:srgbClr val="660033"/>
                </a:solidFill>
                <a:latin typeface="Overlock"/>
                <a:ea typeface="Overlock"/>
                <a:cs typeface="Overlock"/>
                <a:sym typeface="Overlock"/>
              </a:defRPr>
            </a:lvl6pPr>
            <a:lvl7pPr marR="0" lvl="6" algn="l" rtl="0">
              <a:spcBef>
                <a:spcPts val="0"/>
              </a:spcBef>
              <a:spcAft>
                <a:spcPts val="0"/>
              </a:spcAft>
              <a:buSzPts val="1400"/>
              <a:buNone/>
              <a:defRPr sz="2000" b="0" i="0" u="none" strike="noStrike" cap="none">
                <a:solidFill>
                  <a:srgbClr val="660033"/>
                </a:solidFill>
                <a:latin typeface="Overlock"/>
                <a:ea typeface="Overlock"/>
                <a:cs typeface="Overlock"/>
                <a:sym typeface="Overlock"/>
              </a:defRPr>
            </a:lvl7pPr>
            <a:lvl8pPr marR="0" lvl="7" algn="l" rtl="0">
              <a:spcBef>
                <a:spcPts val="0"/>
              </a:spcBef>
              <a:spcAft>
                <a:spcPts val="0"/>
              </a:spcAft>
              <a:buSzPts val="1400"/>
              <a:buNone/>
              <a:defRPr sz="2000" b="0" i="0" u="none" strike="noStrike" cap="none">
                <a:solidFill>
                  <a:srgbClr val="660033"/>
                </a:solidFill>
                <a:latin typeface="Overlock"/>
                <a:ea typeface="Overlock"/>
                <a:cs typeface="Overlock"/>
                <a:sym typeface="Overlock"/>
              </a:defRPr>
            </a:lvl8pPr>
            <a:lvl9pPr marR="0" lvl="8" algn="l" rtl="0">
              <a:spcBef>
                <a:spcPts val="0"/>
              </a:spcBef>
              <a:spcAft>
                <a:spcPts val="0"/>
              </a:spcAft>
              <a:buSzPts val="1400"/>
              <a:buNone/>
              <a:defRPr sz="2000" b="0" i="0" u="none" strike="noStrike" cap="none">
                <a:solidFill>
                  <a:srgbClr val="660033"/>
                </a:solidFill>
                <a:latin typeface="Overlock"/>
                <a:ea typeface="Overlock"/>
                <a:cs typeface="Overlock"/>
                <a:sym typeface="Overlock"/>
              </a:defRPr>
            </a:lvl9pPr>
          </a:lstStyle>
          <a:p>
            <a:endParaRPr/>
          </a:p>
        </p:txBody>
      </p:sp>
      <p:sp>
        <p:nvSpPr>
          <p:cNvPr id="5" name="Google Shape;5;n"/>
          <p:cNvSpPr>
            <a:spLocks noGrp="1" noRot="1" noChangeAspect="1"/>
          </p:cNvSpPr>
          <p:nvPr>
            <p:ph type="sldImg" idx="3"/>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119474"/>
            <a:ext cx="3169920" cy="480060"/>
          </a:xfrm>
          <a:prstGeom prst="rect">
            <a:avLst/>
          </a:prstGeom>
          <a:noFill/>
          <a:ln>
            <a:noFill/>
          </a:ln>
        </p:spPr>
        <p:txBody>
          <a:bodyPr spcFirstLastPara="1" wrap="square" lIns="96650" tIns="48325" rIns="96650" bIns="48325" anchor="b" anchorCtr="0">
            <a:noAutofit/>
          </a:bodyPr>
          <a:lstStyle>
            <a:lvl1pPr marR="0" lvl="0" algn="l" rtl="0">
              <a:spcBef>
                <a:spcPts val="0"/>
              </a:spcBef>
              <a:spcAft>
                <a:spcPts val="0"/>
              </a:spcAft>
              <a:buClr>
                <a:schemeClr val="dk1"/>
              </a:buClr>
              <a:buSzPts val="1300"/>
              <a:buFont typeface="Overlock"/>
              <a:buNone/>
              <a:defRPr sz="1300" b="0" i="0" u="none" strike="noStrike" cap="none">
                <a:solidFill>
                  <a:schemeClr val="dk1"/>
                </a:solidFill>
                <a:latin typeface="Arial"/>
                <a:ea typeface="Arial"/>
                <a:cs typeface="Arial"/>
                <a:sym typeface="Arial"/>
              </a:defRPr>
            </a:lvl1pPr>
            <a:lvl2pPr marR="0" lvl="1" algn="l" rtl="0">
              <a:spcBef>
                <a:spcPts val="1000"/>
              </a:spcBef>
              <a:spcAft>
                <a:spcPts val="0"/>
              </a:spcAft>
              <a:buClr>
                <a:srgbClr val="660033"/>
              </a:buClr>
              <a:buSzPts val="2000"/>
              <a:buFont typeface="Overlock"/>
              <a:buChar char="~"/>
              <a:defRPr sz="2000" b="0" i="0" u="none" strike="noStrike" cap="none">
                <a:solidFill>
                  <a:srgbClr val="660033"/>
                </a:solidFill>
                <a:latin typeface="Overlock"/>
                <a:ea typeface="Overlock"/>
                <a:cs typeface="Overlock"/>
                <a:sym typeface="Overlock"/>
              </a:defRPr>
            </a:lvl2pPr>
            <a:lvl3pPr marR="0" lvl="2" algn="l" rtl="0">
              <a:spcBef>
                <a:spcPts val="1000"/>
              </a:spcBef>
              <a:spcAft>
                <a:spcPts val="0"/>
              </a:spcAft>
              <a:buClr>
                <a:srgbClr val="660033"/>
              </a:buClr>
              <a:buSzPts val="2000"/>
              <a:buFont typeface="Overlock"/>
              <a:buChar char="~"/>
              <a:defRPr sz="2000" b="0" i="0" u="none" strike="noStrike" cap="none">
                <a:solidFill>
                  <a:srgbClr val="660033"/>
                </a:solidFill>
                <a:latin typeface="Overlock"/>
                <a:ea typeface="Overlock"/>
                <a:cs typeface="Overlock"/>
                <a:sym typeface="Overlock"/>
              </a:defRPr>
            </a:lvl3pPr>
            <a:lvl4pPr marR="0" lvl="3" algn="l" rtl="0">
              <a:spcBef>
                <a:spcPts val="1000"/>
              </a:spcBef>
              <a:spcAft>
                <a:spcPts val="0"/>
              </a:spcAft>
              <a:buClr>
                <a:srgbClr val="660033"/>
              </a:buClr>
              <a:buSzPts val="2000"/>
              <a:buFont typeface="Overlock"/>
              <a:buChar char="~"/>
              <a:defRPr sz="2000" b="0" i="0" u="none" strike="noStrike" cap="none">
                <a:solidFill>
                  <a:srgbClr val="660033"/>
                </a:solidFill>
                <a:latin typeface="Overlock"/>
                <a:ea typeface="Overlock"/>
                <a:cs typeface="Overlock"/>
                <a:sym typeface="Overlock"/>
              </a:defRPr>
            </a:lvl4pPr>
            <a:lvl5pPr marR="0" lvl="4" algn="l" rtl="0">
              <a:spcBef>
                <a:spcPts val="1000"/>
              </a:spcBef>
              <a:spcAft>
                <a:spcPts val="0"/>
              </a:spcAft>
              <a:buClr>
                <a:srgbClr val="660033"/>
              </a:buClr>
              <a:buSzPts val="2000"/>
              <a:buFont typeface="Overlock"/>
              <a:buChar char="~"/>
              <a:defRPr sz="2000" b="0" i="0" u="none" strike="noStrike" cap="none">
                <a:solidFill>
                  <a:srgbClr val="660033"/>
                </a:solidFill>
                <a:latin typeface="Overlock"/>
                <a:ea typeface="Overlock"/>
                <a:cs typeface="Overlock"/>
                <a:sym typeface="Overlock"/>
              </a:defRPr>
            </a:lvl5pPr>
            <a:lvl6pPr marR="0" lvl="5" algn="l" rtl="0">
              <a:spcBef>
                <a:spcPts val="0"/>
              </a:spcBef>
              <a:spcAft>
                <a:spcPts val="0"/>
              </a:spcAft>
              <a:buSzPts val="1400"/>
              <a:buNone/>
              <a:defRPr sz="2000" b="0" i="0" u="none" strike="noStrike" cap="none">
                <a:solidFill>
                  <a:srgbClr val="660033"/>
                </a:solidFill>
                <a:latin typeface="Overlock"/>
                <a:ea typeface="Overlock"/>
                <a:cs typeface="Overlock"/>
                <a:sym typeface="Overlock"/>
              </a:defRPr>
            </a:lvl6pPr>
            <a:lvl7pPr marR="0" lvl="6" algn="l" rtl="0">
              <a:spcBef>
                <a:spcPts val="0"/>
              </a:spcBef>
              <a:spcAft>
                <a:spcPts val="0"/>
              </a:spcAft>
              <a:buSzPts val="1400"/>
              <a:buNone/>
              <a:defRPr sz="2000" b="0" i="0" u="none" strike="noStrike" cap="none">
                <a:solidFill>
                  <a:srgbClr val="660033"/>
                </a:solidFill>
                <a:latin typeface="Overlock"/>
                <a:ea typeface="Overlock"/>
                <a:cs typeface="Overlock"/>
                <a:sym typeface="Overlock"/>
              </a:defRPr>
            </a:lvl7pPr>
            <a:lvl8pPr marR="0" lvl="7" algn="l" rtl="0">
              <a:spcBef>
                <a:spcPts val="0"/>
              </a:spcBef>
              <a:spcAft>
                <a:spcPts val="0"/>
              </a:spcAft>
              <a:buSzPts val="1400"/>
              <a:buNone/>
              <a:defRPr sz="2000" b="0" i="0" u="none" strike="noStrike" cap="none">
                <a:solidFill>
                  <a:srgbClr val="660033"/>
                </a:solidFill>
                <a:latin typeface="Overlock"/>
                <a:ea typeface="Overlock"/>
                <a:cs typeface="Overlock"/>
                <a:sym typeface="Overlock"/>
              </a:defRPr>
            </a:lvl8pPr>
            <a:lvl9pPr marR="0" lvl="8" algn="l" rtl="0">
              <a:spcBef>
                <a:spcPts val="0"/>
              </a:spcBef>
              <a:spcAft>
                <a:spcPts val="0"/>
              </a:spcAft>
              <a:buSzPts val="1400"/>
              <a:buNone/>
              <a:defRPr sz="2000" b="0" i="0" u="none" strike="noStrike" cap="none">
                <a:solidFill>
                  <a:srgbClr val="660033"/>
                </a:solidFill>
                <a:latin typeface="Overlock"/>
                <a:ea typeface="Overlock"/>
                <a:cs typeface="Overlock"/>
                <a:sym typeface="Overlock"/>
              </a:defRPr>
            </a:lvl9pPr>
          </a:lstStyle>
          <a:p>
            <a:endParaRPr/>
          </a:p>
        </p:txBody>
      </p:sp>
      <p:sp>
        <p:nvSpPr>
          <p:cNvPr id="8" name="Google Shape;8;n"/>
          <p:cNvSpPr txBox="1">
            <a:spLocks noGrp="1"/>
          </p:cNvSpPr>
          <p:nvPr>
            <p:ph type="sldNum" idx="12"/>
          </p:nvPr>
        </p:nvSpPr>
        <p:spPr>
          <a:xfrm>
            <a:off x="4143587" y="9119474"/>
            <a:ext cx="3169920" cy="480060"/>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Clr>
                <a:schemeClr val="dk1"/>
              </a:buClr>
              <a:buSzPts val="1300"/>
              <a:buFont typeface="Overlock"/>
              <a:buNone/>
            </a:pPr>
            <a:fld id="{00000000-1234-1234-1234-123412341234}" type="slidenum">
              <a:rPr lang="en-US" sz="1300" b="0" i="0" u="none" strike="noStrike" cap="none">
                <a:solidFill>
                  <a:schemeClr val="dk1"/>
                </a:solidFill>
                <a:latin typeface="Arial"/>
                <a:ea typeface="Arial"/>
                <a:cs typeface="Arial"/>
                <a:sym typeface="Arial"/>
              </a:rPr>
              <a:t>‹#›</a:t>
            </a:fld>
            <a:endParaRPr sz="13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1: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68" name="Google Shape;68;p1: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2: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3" name="Google Shape;73;p2: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74" name="Google Shape;74;p2:notes"/>
          <p:cNvSpPr txBox="1">
            <a:spLocks noGrp="1"/>
          </p:cNvSpPr>
          <p:nvPr>
            <p:ph type="sldNum" idx="12"/>
          </p:nvPr>
        </p:nvSpPr>
        <p:spPr>
          <a:xfrm>
            <a:off x="4143587" y="9119474"/>
            <a:ext cx="3169920" cy="480060"/>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Clr>
                <a:schemeClr val="dk1"/>
              </a:buClr>
              <a:buSzPts val="1300"/>
              <a:buFont typeface="Arial"/>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4ada38b5c6_0_4: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4ada38b5c6_0_4:notes"/>
          <p:cNvSpPr txBox="1">
            <a:spLocks noGrp="1"/>
          </p:cNvSpPr>
          <p:nvPr>
            <p:ph type="body" idx="1"/>
          </p:nvPr>
        </p:nvSpPr>
        <p:spPr>
          <a:xfrm>
            <a:off x="731520" y="4560570"/>
            <a:ext cx="5852100" cy="43206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82" name="Google Shape;82;g24ada38b5c6_0_4:notes"/>
          <p:cNvSpPr txBox="1">
            <a:spLocks noGrp="1"/>
          </p:cNvSpPr>
          <p:nvPr>
            <p:ph type="sldNum" idx="12"/>
          </p:nvPr>
        </p:nvSpPr>
        <p:spPr>
          <a:xfrm>
            <a:off x="4143587" y="9119474"/>
            <a:ext cx="3169800" cy="4800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chemeClr val="dk1"/>
              </a:buClr>
              <a:buSzPts val="1300"/>
              <a:buFont typeface="Overlock"/>
              <a:buNone/>
            </a:pPr>
            <a:fld id="{00000000-1234-1234-1234-123412341234}" type="slidenum">
              <a:rPr lang="en-US"/>
              <a:t>4</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89" name="Google Shape;89;p3: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90" name="Google Shape;90;p3:notes"/>
          <p:cNvSpPr txBox="1">
            <a:spLocks noGrp="1"/>
          </p:cNvSpPr>
          <p:nvPr>
            <p:ph type="sldNum" idx="12"/>
          </p:nvPr>
        </p:nvSpPr>
        <p:spPr>
          <a:xfrm>
            <a:off x="4143587" y="9119474"/>
            <a:ext cx="3169920" cy="480060"/>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Clr>
                <a:schemeClr val="dk1"/>
              </a:buClr>
              <a:buSzPts val="1300"/>
              <a:buFont typeface="Arial"/>
              <a:buNone/>
            </a:pPr>
            <a:fld id="{00000000-1234-1234-1234-123412341234}" type="slidenum">
              <a:rPr lang="en-US"/>
              <a:t>5</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4ada38b5c6_1_2: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4ada38b5c6_1_2:notes"/>
          <p:cNvSpPr txBox="1">
            <a:spLocks noGrp="1"/>
          </p:cNvSpPr>
          <p:nvPr>
            <p:ph type="body" idx="1"/>
          </p:nvPr>
        </p:nvSpPr>
        <p:spPr>
          <a:xfrm>
            <a:off x="731520" y="4560570"/>
            <a:ext cx="5852100" cy="43206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97" name="Google Shape;97;g24ada38b5c6_1_2:notes"/>
          <p:cNvSpPr txBox="1">
            <a:spLocks noGrp="1"/>
          </p:cNvSpPr>
          <p:nvPr>
            <p:ph type="sldNum" idx="12"/>
          </p:nvPr>
        </p:nvSpPr>
        <p:spPr>
          <a:xfrm>
            <a:off x="4143587" y="9119474"/>
            <a:ext cx="3169800" cy="4800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chemeClr val="dk1"/>
              </a:buClr>
              <a:buSzPts val="1300"/>
              <a:buFont typeface="Overlock"/>
              <a:buNone/>
            </a:pPr>
            <a:fld id="{00000000-1234-1234-1234-123412341234}" type="slidenum">
              <a:rPr lang="en-US"/>
              <a:t>6</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4ada38b5c6_1_8: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4ada38b5c6_1_8:notes"/>
          <p:cNvSpPr txBox="1">
            <a:spLocks noGrp="1"/>
          </p:cNvSpPr>
          <p:nvPr>
            <p:ph type="body" idx="1"/>
          </p:nvPr>
        </p:nvSpPr>
        <p:spPr>
          <a:xfrm>
            <a:off x="731520" y="4560570"/>
            <a:ext cx="5852100" cy="43206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103" name="Google Shape;103;g24ada38b5c6_1_8:notes"/>
          <p:cNvSpPr txBox="1">
            <a:spLocks noGrp="1"/>
          </p:cNvSpPr>
          <p:nvPr>
            <p:ph type="sldNum" idx="12"/>
          </p:nvPr>
        </p:nvSpPr>
        <p:spPr>
          <a:xfrm>
            <a:off x="4143587" y="9119474"/>
            <a:ext cx="3169800" cy="4800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chemeClr val="dk1"/>
              </a:buClr>
              <a:buSzPts val="1300"/>
              <a:buFont typeface="Overlock"/>
              <a:buNone/>
            </a:pPr>
            <a:fld id="{00000000-1234-1234-1234-123412341234}" type="slidenum">
              <a:rPr lang="en-US"/>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4: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8" name="Google Shape;108;p4:notes"/>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09" name="Google Shape;109;p4:notes"/>
          <p:cNvSpPr txBox="1">
            <a:spLocks noGrp="1"/>
          </p:cNvSpPr>
          <p:nvPr>
            <p:ph type="sldNum" idx="12"/>
          </p:nvPr>
        </p:nvSpPr>
        <p:spPr>
          <a:xfrm>
            <a:off x="4143587" y="9119474"/>
            <a:ext cx="3169920" cy="480060"/>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Clr>
                <a:schemeClr val="dk1"/>
              </a:buClr>
              <a:buSzPts val="1300"/>
              <a:buFont typeface="Arial"/>
              <a:buNone/>
            </a:pPr>
            <a:fld id="{00000000-1234-1234-1234-123412341234}" type="slidenum">
              <a:rPr lang="en-US"/>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115" name="Google Shape;115;p5: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7"/>
          <p:cNvSpPr/>
          <p:nvPr/>
        </p:nvSpPr>
        <p:spPr>
          <a:xfrm>
            <a:off x="0" y="0"/>
            <a:ext cx="9152529" cy="736270"/>
          </a:xfrm>
          <a:prstGeom prst="rect">
            <a:avLst/>
          </a:prstGeom>
          <a:gradFill>
            <a:gsLst>
              <a:gs pos="0">
                <a:srgbClr val="166018"/>
              </a:gs>
              <a:gs pos="1000">
                <a:srgbClr val="166018"/>
              </a:gs>
              <a:gs pos="52000">
                <a:srgbClr val="00B0F0"/>
              </a:gs>
              <a:gs pos="100000">
                <a:srgbClr val="17365D"/>
              </a:gs>
            </a:gsLst>
            <a:path path="circle">
              <a:fillToRect l="100000" t="100000"/>
            </a:path>
            <a:tileRect r="-100000" b="-100000"/>
          </a:gradFill>
          <a:ln>
            <a:noFill/>
          </a:ln>
        </p:spPr>
        <p:txBody>
          <a:bodyPr spcFirstLastPara="1" wrap="square" lIns="91425" tIns="45700" rIns="91425" bIns="45700" anchor="ctr" anchorCtr="0">
            <a:noAutofit/>
          </a:bodyPr>
          <a:lstStyle/>
          <a:p>
            <a:pPr marL="0" marR="0" lvl="0" indent="-127000" algn="ctr" rtl="0">
              <a:spcBef>
                <a:spcPts val="0"/>
              </a:spcBef>
              <a:spcAft>
                <a:spcPts val="0"/>
              </a:spcAft>
              <a:buClr>
                <a:srgbClr val="FFFFFF"/>
              </a:buClr>
              <a:buSzPts val="2000"/>
              <a:buFont typeface="Overlock"/>
              <a:buChar char="~"/>
            </a:pPr>
            <a:r>
              <a:rPr lang="en-US" sz="2000" b="0" i="0" u="none" strike="noStrike" cap="none">
                <a:solidFill>
                  <a:srgbClr val="FFFFFF"/>
                </a:solidFill>
                <a:latin typeface="Franklin Gothic"/>
                <a:ea typeface="Franklin Gothic"/>
                <a:cs typeface="Franklin Gothic"/>
                <a:sym typeface="Franklin Gothic"/>
              </a:rPr>
              <a:t>INDIAN INSTITUTE OF TECHNOLOGY ROORKEE</a:t>
            </a:r>
            <a:endParaRPr/>
          </a:p>
        </p:txBody>
      </p:sp>
      <p:pic>
        <p:nvPicPr>
          <p:cNvPr id="17" name="Google Shape;17;p7"/>
          <p:cNvPicPr preferRelativeResize="0"/>
          <p:nvPr/>
        </p:nvPicPr>
        <p:blipFill rotWithShape="1">
          <a:blip r:embed="rId2">
            <a:alphaModFix/>
          </a:blip>
          <a:srcRect/>
          <a:stretch/>
        </p:blipFill>
        <p:spPr>
          <a:xfrm>
            <a:off x="8377895" y="-1281"/>
            <a:ext cx="755828" cy="732103"/>
          </a:xfrm>
          <a:prstGeom prst="rect">
            <a:avLst/>
          </a:prstGeom>
          <a:noFill/>
          <a:ln>
            <a:noFill/>
          </a:ln>
        </p:spPr>
      </p:pic>
      <p:pic>
        <p:nvPicPr>
          <p:cNvPr id="18" name="Google Shape;18;p7"/>
          <p:cNvPicPr preferRelativeResize="0"/>
          <p:nvPr/>
        </p:nvPicPr>
        <p:blipFill rotWithShape="1">
          <a:blip r:embed="rId3">
            <a:alphaModFix/>
          </a:blip>
          <a:srcRect/>
          <a:stretch/>
        </p:blipFill>
        <p:spPr>
          <a:xfrm>
            <a:off x="-1" y="4629020"/>
            <a:ext cx="9133723" cy="222898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19"/>
        <p:cNvGrpSpPr/>
        <p:nvPr/>
      </p:nvGrpSpPr>
      <p:grpSpPr>
        <a:xfrm>
          <a:off x="0" y="0"/>
          <a:ext cx="0" cy="0"/>
          <a:chOff x="0" y="0"/>
          <a:chExt cx="0" cy="0"/>
        </a:xfrm>
      </p:grpSpPr>
      <p:pic>
        <p:nvPicPr>
          <p:cNvPr id="20" name="Google Shape;20;p8"/>
          <p:cNvPicPr preferRelativeResize="0"/>
          <p:nvPr/>
        </p:nvPicPr>
        <p:blipFill rotWithShape="1">
          <a:blip r:embed="rId2">
            <a:alphaModFix/>
          </a:blip>
          <a:srcRect/>
          <a:stretch/>
        </p:blipFill>
        <p:spPr>
          <a:xfrm>
            <a:off x="8164285" y="25414"/>
            <a:ext cx="895577" cy="878798"/>
          </a:xfrm>
          <a:prstGeom prst="rect">
            <a:avLst/>
          </a:prstGeom>
          <a:noFill/>
          <a:ln>
            <a:noFill/>
          </a:ln>
        </p:spPr>
      </p:pic>
      <p:cxnSp>
        <p:nvCxnSpPr>
          <p:cNvPr id="21" name="Google Shape;21;p8"/>
          <p:cNvCxnSpPr/>
          <p:nvPr/>
        </p:nvCxnSpPr>
        <p:spPr>
          <a:xfrm>
            <a:off x="0" y="950259"/>
            <a:ext cx="9144000" cy="0"/>
          </a:xfrm>
          <a:prstGeom prst="straightConnector1">
            <a:avLst/>
          </a:prstGeom>
          <a:noFill/>
          <a:ln w="50800" cap="flat" cmpd="sng">
            <a:solidFill>
              <a:srgbClr val="366092"/>
            </a:solidFill>
            <a:prstDash val="solid"/>
            <a:round/>
            <a:headEnd type="none" w="sm" len="sm"/>
            <a:tailEnd type="none" w="sm" len="sm"/>
          </a:ln>
        </p:spPr>
      </p:cxnSp>
      <p:cxnSp>
        <p:nvCxnSpPr>
          <p:cNvPr id="22" name="Google Shape;22;p8"/>
          <p:cNvCxnSpPr/>
          <p:nvPr/>
        </p:nvCxnSpPr>
        <p:spPr>
          <a:xfrm>
            <a:off x="0" y="6756400"/>
            <a:ext cx="9144000" cy="0"/>
          </a:xfrm>
          <a:prstGeom prst="straightConnector1">
            <a:avLst/>
          </a:prstGeom>
          <a:noFill/>
          <a:ln w="222250" cap="flat" cmpd="sng">
            <a:solidFill>
              <a:srgbClr val="366092"/>
            </a:solidFill>
            <a:prstDash val="solid"/>
            <a:round/>
            <a:headEnd type="none" w="sm" len="sm"/>
            <a:tailEnd type="none" w="sm" len="sm"/>
          </a:ln>
        </p:spPr>
      </p:cxnSp>
      <p:pic>
        <p:nvPicPr>
          <p:cNvPr id="23" name="Google Shape;23;p8"/>
          <p:cNvPicPr preferRelativeResize="0"/>
          <p:nvPr/>
        </p:nvPicPr>
        <p:blipFill rotWithShape="1">
          <a:blip r:embed="rId3">
            <a:alphaModFix/>
          </a:blip>
          <a:srcRect/>
          <a:stretch/>
        </p:blipFill>
        <p:spPr>
          <a:xfrm>
            <a:off x="7464197" y="6447291"/>
            <a:ext cx="1666875" cy="198437"/>
          </a:xfrm>
          <a:prstGeom prst="rect">
            <a:avLst/>
          </a:prstGeom>
          <a:noFill/>
          <a:ln>
            <a:noFill/>
          </a:ln>
        </p:spPr>
      </p:pic>
      <p:pic>
        <p:nvPicPr>
          <p:cNvPr id="24" name="Google Shape;24;p8"/>
          <p:cNvPicPr preferRelativeResize="0"/>
          <p:nvPr/>
        </p:nvPicPr>
        <p:blipFill rotWithShape="1">
          <a:blip r:embed="rId4">
            <a:alphaModFix/>
          </a:blip>
          <a:srcRect/>
          <a:stretch/>
        </p:blipFill>
        <p:spPr>
          <a:xfrm>
            <a:off x="1873072" y="2118212"/>
            <a:ext cx="5321656" cy="3510576"/>
          </a:xfrm>
          <a:prstGeom prst="rect">
            <a:avLst/>
          </a:prstGeom>
          <a:noFill/>
          <a:ln>
            <a:noFill/>
          </a:ln>
        </p:spPr>
      </p:pic>
      <p:sp>
        <p:nvSpPr>
          <p:cNvPr id="25" name="Google Shape;25;p8"/>
          <p:cNvSpPr txBox="1"/>
          <p:nvPr/>
        </p:nvSpPr>
        <p:spPr>
          <a:xfrm>
            <a:off x="8382001" y="6607628"/>
            <a:ext cx="762000" cy="198808"/>
          </a:xfrm>
          <a:prstGeom prst="rect">
            <a:avLst/>
          </a:prstGeom>
          <a:noFill/>
          <a:ln>
            <a:noFill/>
          </a:ln>
        </p:spPr>
        <p:txBody>
          <a:bodyPr spcFirstLastPara="1" wrap="square" lIns="91425" tIns="45700" rIns="91425" bIns="45700" anchor="t" anchorCtr="0">
            <a:noAutofit/>
          </a:bodyPr>
          <a:lstStyle/>
          <a:p>
            <a:pPr marL="0" marR="0" lvl="0" indent="-88900" algn="r" rtl="0">
              <a:spcBef>
                <a:spcPts val="0"/>
              </a:spcBef>
              <a:spcAft>
                <a:spcPts val="0"/>
              </a:spcAft>
              <a:buClr>
                <a:schemeClr val="lt1"/>
              </a:buClr>
              <a:buSzPts val="1400"/>
              <a:buFont typeface="Overlock"/>
              <a:buChar char="~"/>
            </a:pPr>
            <a:fld id="{00000000-1234-1234-1234-123412341234}" type="slidenum">
              <a:rPr lang="en-US" sz="1400" b="1" i="0" u="none" strike="noStrike" cap="none">
                <a:solidFill>
                  <a:schemeClr val="lt1"/>
                </a:solidFill>
                <a:latin typeface="Calibri"/>
                <a:ea typeface="Calibri"/>
                <a:cs typeface="Calibri"/>
                <a:sym typeface="Calibri"/>
              </a:rPr>
              <a:t>‹#›</a:t>
            </a:fld>
            <a:endParaRPr sz="1400" b="1" i="0" u="none" strike="noStrike" cap="none">
              <a:solidFill>
                <a:schemeClr val="lt1"/>
              </a:solidFill>
              <a:latin typeface="Calibri"/>
              <a:ea typeface="Calibri"/>
              <a:cs typeface="Calibri"/>
              <a:sym typeface="Calibri"/>
            </a:endParaRPr>
          </a:p>
        </p:txBody>
      </p:sp>
      <p:sp>
        <p:nvSpPr>
          <p:cNvPr id="26" name="Google Shape;26;p8"/>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32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7" name="Google Shape;27;p8"/>
          <p:cNvSpPr txBox="1">
            <a:spLocks noGrp="1"/>
          </p:cNvSpPr>
          <p:nvPr>
            <p:ph type="body" idx="1"/>
          </p:nvPr>
        </p:nvSpPr>
        <p:spPr>
          <a:xfrm>
            <a:off x="180653" y="1173984"/>
            <a:ext cx="8768137" cy="5223272"/>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atin typeface="Arial"/>
                <a:ea typeface="Arial"/>
                <a:cs typeface="Arial"/>
                <a:sym typeface="Arial"/>
              </a:defRPr>
            </a:lvl1pPr>
            <a:lvl2pPr marL="914400" lvl="1" indent="-355600" algn="l">
              <a:spcBef>
                <a:spcPts val="400"/>
              </a:spcBef>
              <a:spcAft>
                <a:spcPts val="0"/>
              </a:spcAft>
              <a:buClr>
                <a:schemeClr val="dk1"/>
              </a:buClr>
              <a:buSzPts val="2000"/>
              <a:buChar char="–"/>
              <a:defRPr sz="2000">
                <a:latin typeface="Arial"/>
                <a:ea typeface="Arial"/>
                <a:cs typeface="Arial"/>
                <a:sym typeface="Arial"/>
              </a:defRPr>
            </a:lvl2pPr>
            <a:lvl3pPr marL="1371600" lvl="2" indent="-342900" algn="l">
              <a:spcBef>
                <a:spcPts val="360"/>
              </a:spcBef>
              <a:spcAft>
                <a:spcPts val="0"/>
              </a:spcAft>
              <a:buClr>
                <a:schemeClr val="dk1"/>
              </a:buClr>
              <a:buSzPts val="1800"/>
              <a:buChar char="•"/>
              <a:defRPr sz="1800">
                <a:latin typeface="Arial"/>
                <a:ea typeface="Arial"/>
                <a:cs typeface="Arial"/>
                <a:sym typeface="Arial"/>
              </a:defRPr>
            </a:lvl3pPr>
            <a:lvl4pPr marL="1828800" lvl="3" indent="-330200" algn="l">
              <a:spcBef>
                <a:spcPts val="320"/>
              </a:spcBef>
              <a:spcAft>
                <a:spcPts val="0"/>
              </a:spcAft>
              <a:buClr>
                <a:schemeClr val="dk1"/>
              </a:buClr>
              <a:buSzPts val="1600"/>
              <a:buChar char="–"/>
              <a:defRPr sz="1600">
                <a:latin typeface="Arial"/>
                <a:ea typeface="Arial"/>
                <a:cs typeface="Arial"/>
                <a:sym typeface="Arial"/>
              </a:defRPr>
            </a:lvl4pPr>
            <a:lvl5pPr marL="2286000" lvl="4" indent="-330200" algn="l">
              <a:spcBef>
                <a:spcPts val="320"/>
              </a:spcBef>
              <a:spcAft>
                <a:spcPts val="0"/>
              </a:spcAft>
              <a:buClr>
                <a:schemeClr val="dk1"/>
              </a:buClr>
              <a:buSzPts val="1600"/>
              <a:buChar char="»"/>
              <a:defRPr sz="1600">
                <a:latin typeface="Arial"/>
                <a:ea typeface="Arial"/>
                <a:cs typeface="Arial"/>
                <a:sym typeface="Arial"/>
              </a:defRPr>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pic>
        <p:nvPicPr>
          <p:cNvPr id="28" name="Google Shape;28;p8" descr="Rethink! The Tinkering Lab"/>
          <p:cNvPicPr preferRelativeResize="0"/>
          <p:nvPr/>
        </p:nvPicPr>
        <p:blipFill rotWithShape="1">
          <a:blip r:embed="rId5">
            <a:alphaModFix/>
          </a:blip>
          <a:srcRect/>
          <a:stretch/>
        </p:blipFill>
        <p:spPr>
          <a:xfrm>
            <a:off x="228600" y="141981"/>
            <a:ext cx="1196067" cy="735337"/>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9"/>
        <p:cNvGrpSpPr/>
        <p:nvPr/>
      </p:nvGrpSpPr>
      <p:grpSpPr>
        <a:xfrm>
          <a:off x="0" y="0"/>
          <a:ext cx="0" cy="0"/>
          <a:chOff x="0" y="0"/>
          <a:chExt cx="0" cy="0"/>
        </a:xfrm>
      </p:grpSpPr>
      <p:pic>
        <p:nvPicPr>
          <p:cNvPr id="30" name="Google Shape;30;p9"/>
          <p:cNvPicPr preferRelativeResize="0"/>
          <p:nvPr/>
        </p:nvPicPr>
        <p:blipFill rotWithShape="1">
          <a:blip r:embed="rId2">
            <a:alphaModFix/>
          </a:blip>
          <a:srcRect/>
          <a:stretch/>
        </p:blipFill>
        <p:spPr>
          <a:xfrm>
            <a:off x="1873072" y="2118212"/>
            <a:ext cx="5321656" cy="3510576"/>
          </a:xfrm>
          <a:prstGeom prst="rect">
            <a:avLst/>
          </a:prstGeom>
          <a:noFill/>
          <a:ln>
            <a:noFill/>
          </a:ln>
        </p:spPr>
      </p:pic>
      <p:pic>
        <p:nvPicPr>
          <p:cNvPr id="31" name="Google Shape;31;p9"/>
          <p:cNvPicPr preferRelativeResize="0"/>
          <p:nvPr/>
        </p:nvPicPr>
        <p:blipFill rotWithShape="1">
          <a:blip r:embed="rId3">
            <a:alphaModFix/>
          </a:blip>
          <a:srcRect/>
          <a:stretch/>
        </p:blipFill>
        <p:spPr>
          <a:xfrm>
            <a:off x="8164285" y="-1480"/>
            <a:ext cx="979715" cy="961360"/>
          </a:xfrm>
          <a:prstGeom prst="rect">
            <a:avLst/>
          </a:prstGeom>
          <a:noFill/>
          <a:ln>
            <a:noFill/>
          </a:ln>
        </p:spPr>
      </p:pic>
      <p:cxnSp>
        <p:nvCxnSpPr>
          <p:cNvPr id="32" name="Google Shape;32;p9"/>
          <p:cNvCxnSpPr/>
          <p:nvPr/>
        </p:nvCxnSpPr>
        <p:spPr>
          <a:xfrm>
            <a:off x="0" y="990600"/>
            <a:ext cx="9144000" cy="0"/>
          </a:xfrm>
          <a:prstGeom prst="straightConnector1">
            <a:avLst/>
          </a:prstGeom>
          <a:noFill/>
          <a:ln w="50800" cap="flat" cmpd="sng">
            <a:solidFill>
              <a:srgbClr val="366092"/>
            </a:solidFill>
            <a:prstDash val="solid"/>
            <a:round/>
            <a:headEnd type="none" w="sm" len="sm"/>
            <a:tailEnd type="none" w="sm" len="sm"/>
          </a:ln>
        </p:spPr>
      </p:cxnSp>
      <p:cxnSp>
        <p:nvCxnSpPr>
          <p:cNvPr id="33" name="Google Shape;33;p9"/>
          <p:cNvCxnSpPr/>
          <p:nvPr/>
        </p:nvCxnSpPr>
        <p:spPr>
          <a:xfrm>
            <a:off x="0" y="6756400"/>
            <a:ext cx="9144000" cy="0"/>
          </a:xfrm>
          <a:prstGeom prst="straightConnector1">
            <a:avLst/>
          </a:prstGeom>
          <a:noFill/>
          <a:ln w="222250" cap="flat" cmpd="sng">
            <a:solidFill>
              <a:srgbClr val="366092"/>
            </a:solidFill>
            <a:prstDash val="solid"/>
            <a:round/>
            <a:headEnd type="none" w="sm" len="sm"/>
            <a:tailEnd type="none" w="sm" len="sm"/>
          </a:ln>
        </p:spPr>
      </p:cxnSp>
      <p:pic>
        <p:nvPicPr>
          <p:cNvPr id="34" name="Google Shape;34;p9"/>
          <p:cNvPicPr preferRelativeResize="0"/>
          <p:nvPr/>
        </p:nvPicPr>
        <p:blipFill rotWithShape="1">
          <a:blip r:embed="rId4">
            <a:alphaModFix/>
          </a:blip>
          <a:srcRect/>
          <a:stretch/>
        </p:blipFill>
        <p:spPr>
          <a:xfrm>
            <a:off x="7464197" y="6447291"/>
            <a:ext cx="1666875" cy="198437"/>
          </a:xfrm>
          <a:prstGeom prst="rect">
            <a:avLst/>
          </a:prstGeom>
          <a:noFill/>
          <a:ln>
            <a:noFill/>
          </a:ln>
        </p:spPr>
      </p:pic>
      <p:sp>
        <p:nvSpPr>
          <p:cNvPr id="35" name="Google Shape;35;p9"/>
          <p:cNvSpPr txBox="1"/>
          <p:nvPr/>
        </p:nvSpPr>
        <p:spPr>
          <a:xfrm>
            <a:off x="8382001" y="6607628"/>
            <a:ext cx="762000" cy="198808"/>
          </a:xfrm>
          <a:prstGeom prst="rect">
            <a:avLst/>
          </a:prstGeom>
          <a:noFill/>
          <a:ln>
            <a:noFill/>
          </a:ln>
        </p:spPr>
        <p:txBody>
          <a:bodyPr spcFirstLastPara="1" wrap="square" lIns="91425" tIns="45700" rIns="91425" bIns="45700" anchor="t" anchorCtr="0">
            <a:noAutofit/>
          </a:bodyPr>
          <a:lstStyle/>
          <a:p>
            <a:pPr marL="0" marR="0" lvl="0" indent="-88900" algn="r" rtl="0">
              <a:spcBef>
                <a:spcPts val="0"/>
              </a:spcBef>
              <a:spcAft>
                <a:spcPts val="0"/>
              </a:spcAft>
              <a:buClr>
                <a:schemeClr val="lt1"/>
              </a:buClr>
              <a:buSzPts val="1400"/>
              <a:buFont typeface="Overlock"/>
              <a:buChar char="~"/>
            </a:pPr>
            <a:fld id="{00000000-1234-1234-1234-123412341234}" type="slidenum">
              <a:rPr lang="en-US" sz="1400" b="1" i="0" u="none" strike="noStrike" cap="none">
                <a:solidFill>
                  <a:schemeClr val="lt1"/>
                </a:solidFill>
                <a:latin typeface="Calibri"/>
                <a:ea typeface="Calibri"/>
                <a:cs typeface="Calibri"/>
                <a:sym typeface="Calibri"/>
              </a:rPr>
              <a:t>‹#›</a:t>
            </a:fld>
            <a:endParaRPr sz="1400" b="1"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Slide" type="twoTxTwoObj">
  <p:cSld name="TWO_OBJECTS_WITH_TEXT">
    <p:spTree>
      <p:nvGrpSpPr>
        <p:cNvPr id="1" name="Shape 36"/>
        <p:cNvGrpSpPr/>
        <p:nvPr/>
      </p:nvGrpSpPr>
      <p:grpSpPr>
        <a:xfrm>
          <a:off x="0" y="0"/>
          <a:ext cx="0" cy="0"/>
          <a:chOff x="0" y="0"/>
          <a:chExt cx="0" cy="0"/>
        </a:xfrm>
      </p:grpSpPr>
      <p:pic>
        <p:nvPicPr>
          <p:cNvPr id="37" name="Google Shape;37;p10"/>
          <p:cNvPicPr preferRelativeResize="0"/>
          <p:nvPr/>
        </p:nvPicPr>
        <p:blipFill rotWithShape="1">
          <a:blip r:embed="rId2">
            <a:alphaModFix/>
          </a:blip>
          <a:srcRect/>
          <a:stretch/>
        </p:blipFill>
        <p:spPr>
          <a:xfrm>
            <a:off x="1873072" y="2118212"/>
            <a:ext cx="5321656" cy="3510576"/>
          </a:xfrm>
          <a:prstGeom prst="rect">
            <a:avLst/>
          </a:prstGeom>
          <a:noFill/>
          <a:ln>
            <a:noFill/>
          </a:ln>
        </p:spPr>
      </p:pic>
      <p:sp>
        <p:nvSpPr>
          <p:cNvPr id="38" name="Google Shape;38;p10"/>
          <p:cNvSpPr txBox="1">
            <a:spLocks noGrp="1"/>
          </p:cNvSpPr>
          <p:nvPr>
            <p:ph type="title"/>
          </p:nvPr>
        </p:nvSpPr>
        <p:spPr>
          <a:xfrm>
            <a:off x="180654" y="202990"/>
            <a:ext cx="7042080" cy="55458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32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9" name="Google Shape;39;p10"/>
          <p:cNvSpPr txBox="1">
            <a:spLocks noGrp="1"/>
          </p:cNvSpPr>
          <p:nvPr>
            <p:ph type="body" idx="1"/>
          </p:nvPr>
        </p:nvSpPr>
        <p:spPr>
          <a:xfrm>
            <a:off x="180654" y="1132413"/>
            <a:ext cx="4288604" cy="480630"/>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0" name="Google Shape;40;p10"/>
          <p:cNvSpPr txBox="1">
            <a:spLocks noGrp="1"/>
          </p:cNvSpPr>
          <p:nvPr>
            <p:ph type="body" idx="2"/>
          </p:nvPr>
        </p:nvSpPr>
        <p:spPr>
          <a:xfrm>
            <a:off x="180654" y="1613043"/>
            <a:ext cx="4288604" cy="4784213"/>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1" name="Google Shape;41;p10"/>
          <p:cNvSpPr txBox="1">
            <a:spLocks noGrp="1"/>
          </p:cNvSpPr>
          <p:nvPr>
            <p:ph type="body" idx="3"/>
          </p:nvPr>
        </p:nvSpPr>
        <p:spPr>
          <a:xfrm>
            <a:off x="4645025" y="1125166"/>
            <a:ext cx="4242121" cy="487877"/>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2" name="Google Shape;42;p10"/>
          <p:cNvSpPr txBox="1">
            <a:spLocks noGrp="1"/>
          </p:cNvSpPr>
          <p:nvPr>
            <p:ph type="body" idx="4"/>
          </p:nvPr>
        </p:nvSpPr>
        <p:spPr>
          <a:xfrm>
            <a:off x="4645025" y="1613043"/>
            <a:ext cx="4242121" cy="4784213"/>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pic>
        <p:nvPicPr>
          <p:cNvPr id="43" name="Google Shape;43;p10"/>
          <p:cNvPicPr preferRelativeResize="0"/>
          <p:nvPr/>
        </p:nvPicPr>
        <p:blipFill rotWithShape="1">
          <a:blip r:embed="rId3">
            <a:alphaModFix/>
          </a:blip>
          <a:srcRect/>
          <a:stretch/>
        </p:blipFill>
        <p:spPr>
          <a:xfrm>
            <a:off x="8164285" y="-1480"/>
            <a:ext cx="979715" cy="961360"/>
          </a:xfrm>
          <a:prstGeom prst="rect">
            <a:avLst/>
          </a:prstGeom>
          <a:noFill/>
          <a:ln>
            <a:noFill/>
          </a:ln>
        </p:spPr>
      </p:pic>
      <p:cxnSp>
        <p:nvCxnSpPr>
          <p:cNvPr id="44" name="Google Shape;44;p10"/>
          <p:cNvCxnSpPr/>
          <p:nvPr/>
        </p:nvCxnSpPr>
        <p:spPr>
          <a:xfrm>
            <a:off x="0" y="990600"/>
            <a:ext cx="9144000" cy="0"/>
          </a:xfrm>
          <a:prstGeom prst="straightConnector1">
            <a:avLst/>
          </a:prstGeom>
          <a:noFill/>
          <a:ln w="50800" cap="flat" cmpd="sng">
            <a:solidFill>
              <a:srgbClr val="366092"/>
            </a:solidFill>
            <a:prstDash val="solid"/>
            <a:round/>
            <a:headEnd type="none" w="sm" len="sm"/>
            <a:tailEnd type="none" w="sm" len="sm"/>
          </a:ln>
        </p:spPr>
      </p:cxnSp>
      <p:cxnSp>
        <p:nvCxnSpPr>
          <p:cNvPr id="45" name="Google Shape;45;p10"/>
          <p:cNvCxnSpPr/>
          <p:nvPr/>
        </p:nvCxnSpPr>
        <p:spPr>
          <a:xfrm>
            <a:off x="0" y="6756400"/>
            <a:ext cx="9144000" cy="0"/>
          </a:xfrm>
          <a:prstGeom prst="straightConnector1">
            <a:avLst/>
          </a:prstGeom>
          <a:noFill/>
          <a:ln w="222250" cap="flat" cmpd="sng">
            <a:solidFill>
              <a:srgbClr val="366092"/>
            </a:solidFill>
            <a:prstDash val="solid"/>
            <a:round/>
            <a:headEnd type="none" w="sm" len="sm"/>
            <a:tailEnd type="none" w="sm" len="sm"/>
          </a:ln>
        </p:spPr>
      </p:cxnSp>
      <p:pic>
        <p:nvPicPr>
          <p:cNvPr id="46" name="Google Shape;46;p10"/>
          <p:cNvPicPr preferRelativeResize="0"/>
          <p:nvPr/>
        </p:nvPicPr>
        <p:blipFill rotWithShape="1">
          <a:blip r:embed="rId4">
            <a:alphaModFix/>
          </a:blip>
          <a:srcRect/>
          <a:stretch/>
        </p:blipFill>
        <p:spPr>
          <a:xfrm>
            <a:off x="7464197" y="6447291"/>
            <a:ext cx="1666875" cy="198437"/>
          </a:xfrm>
          <a:prstGeom prst="rect">
            <a:avLst/>
          </a:prstGeom>
          <a:noFill/>
          <a:ln>
            <a:noFill/>
          </a:ln>
        </p:spPr>
      </p:pic>
      <p:sp>
        <p:nvSpPr>
          <p:cNvPr id="47" name="Google Shape;47;p10"/>
          <p:cNvSpPr txBox="1"/>
          <p:nvPr/>
        </p:nvSpPr>
        <p:spPr>
          <a:xfrm>
            <a:off x="8382001" y="6607628"/>
            <a:ext cx="762000" cy="198808"/>
          </a:xfrm>
          <a:prstGeom prst="rect">
            <a:avLst/>
          </a:prstGeom>
          <a:noFill/>
          <a:ln>
            <a:noFill/>
          </a:ln>
        </p:spPr>
        <p:txBody>
          <a:bodyPr spcFirstLastPara="1" wrap="square" lIns="91425" tIns="45700" rIns="91425" bIns="45700" anchor="t" anchorCtr="0">
            <a:noAutofit/>
          </a:bodyPr>
          <a:lstStyle/>
          <a:p>
            <a:pPr marL="0" marR="0" lvl="0" indent="-88900" algn="r" rtl="0">
              <a:spcBef>
                <a:spcPts val="0"/>
              </a:spcBef>
              <a:spcAft>
                <a:spcPts val="0"/>
              </a:spcAft>
              <a:buClr>
                <a:schemeClr val="lt1"/>
              </a:buClr>
              <a:buSzPts val="1400"/>
              <a:buFont typeface="Overlock"/>
              <a:buChar char="~"/>
            </a:pPr>
            <a:fld id="{00000000-1234-1234-1234-123412341234}" type="slidenum">
              <a:rPr lang="en-US" sz="1400" b="1" i="0" u="none" strike="noStrike" cap="none">
                <a:solidFill>
                  <a:schemeClr val="lt1"/>
                </a:solidFill>
                <a:latin typeface="Calibri"/>
                <a:ea typeface="Calibri"/>
                <a:cs typeface="Calibri"/>
                <a:sym typeface="Calibri"/>
              </a:rPr>
              <a:t>‹#›</a:t>
            </a:fld>
            <a:endParaRPr sz="1400" b="1"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Last Slide">
  <p:cSld name="Last Slide">
    <p:spTree>
      <p:nvGrpSpPr>
        <p:cNvPr id="1" name="Shape 48"/>
        <p:cNvGrpSpPr/>
        <p:nvPr/>
      </p:nvGrpSpPr>
      <p:grpSpPr>
        <a:xfrm>
          <a:off x="0" y="0"/>
          <a:ext cx="0" cy="0"/>
          <a:chOff x="0" y="0"/>
          <a:chExt cx="0" cy="0"/>
        </a:xfrm>
      </p:grpSpPr>
      <p:sp>
        <p:nvSpPr>
          <p:cNvPr id="49" name="Google Shape;49;p11"/>
          <p:cNvSpPr txBox="1"/>
          <p:nvPr/>
        </p:nvSpPr>
        <p:spPr>
          <a:xfrm>
            <a:off x="8382001" y="6607628"/>
            <a:ext cx="762000" cy="198808"/>
          </a:xfrm>
          <a:prstGeom prst="rect">
            <a:avLst/>
          </a:prstGeom>
          <a:noFill/>
          <a:ln>
            <a:noFill/>
          </a:ln>
        </p:spPr>
        <p:txBody>
          <a:bodyPr spcFirstLastPara="1" wrap="square" lIns="91425" tIns="45700" rIns="91425" bIns="45700" anchor="t" anchorCtr="0">
            <a:noAutofit/>
          </a:bodyPr>
          <a:lstStyle/>
          <a:p>
            <a:pPr marL="0" marR="0" lvl="0" indent="-88900" algn="r" rtl="0">
              <a:spcBef>
                <a:spcPts val="0"/>
              </a:spcBef>
              <a:spcAft>
                <a:spcPts val="0"/>
              </a:spcAft>
              <a:buClr>
                <a:schemeClr val="lt1"/>
              </a:buClr>
              <a:buSzPts val="1400"/>
              <a:buFont typeface="Overlock"/>
              <a:buChar char="~"/>
            </a:pPr>
            <a:fld id="{00000000-1234-1234-1234-123412341234}" type="slidenum">
              <a:rPr lang="en-US" sz="1400" b="1" i="0" u="none" strike="noStrike" cap="none">
                <a:solidFill>
                  <a:schemeClr val="lt1"/>
                </a:solidFill>
                <a:latin typeface="Calibri"/>
                <a:ea typeface="Calibri"/>
                <a:cs typeface="Calibri"/>
                <a:sym typeface="Calibri"/>
              </a:rPr>
              <a:t>‹#›</a:t>
            </a:fld>
            <a:endParaRPr sz="1400" b="1" i="0" u="none" strike="noStrike" cap="none">
              <a:solidFill>
                <a:schemeClr val="lt1"/>
              </a:solidFill>
              <a:latin typeface="Calibri"/>
              <a:ea typeface="Calibri"/>
              <a:cs typeface="Calibri"/>
              <a:sym typeface="Calibri"/>
            </a:endParaRPr>
          </a:p>
        </p:txBody>
      </p:sp>
      <p:sp>
        <p:nvSpPr>
          <p:cNvPr id="50" name="Google Shape;50;p11"/>
          <p:cNvSpPr txBox="1">
            <a:spLocks noGrp="1"/>
          </p:cNvSpPr>
          <p:nvPr>
            <p:ph type="title"/>
          </p:nvPr>
        </p:nvSpPr>
        <p:spPr>
          <a:xfrm>
            <a:off x="3363913" y="2971801"/>
            <a:ext cx="2452687" cy="71120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sz="36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cxnSp>
        <p:nvCxnSpPr>
          <p:cNvPr id="51" name="Google Shape;51;p11"/>
          <p:cNvCxnSpPr/>
          <p:nvPr/>
        </p:nvCxnSpPr>
        <p:spPr>
          <a:xfrm>
            <a:off x="3595524" y="3619535"/>
            <a:ext cx="2009553" cy="0"/>
          </a:xfrm>
          <a:prstGeom prst="straightConnector1">
            <a:avLst/>
          </a:prstGeom>
          <a:noFill/>
          <a:ln w="50800" cap="flat" cmpd="sng">
            <a:solidFill>
              <a:srgbClr val="366092"/>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52"/>
        <p:cNvGrpSpPr/>
        <p:nvPr/>
      </p:nvGrpSpPr>
      <p:grpSpPr>
        <a:xfrm>
          <a:off x="0" y="0"/>
          <a:ext cx="0" cy="0"/>
          <a:chOff x="0" y="0"/>
          <a:chExt cx="0" cy="0"/>
        </a:xfrm>
      </p:grpSpPr>
      <p:sp>
        <p:nvSpPr>
          <p:cNvPr id="53" name="Google Shape;53;p12"/>
          <p:cNvSpPr txBox="1">
            <a:spLocks noGrp="1"/>
          </p:cNvSpPr>
          <p:nvPr>
            <p:ph type="title"/>
          </p:nvPr>
        </p:nvSpPr>
        <p:spPr>
          <a:xfrm>
            <a:off x="457200" y="274638"/>
            <a:ext cx="8229600" cy="56356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4" name="Google Shape;54;p12"/>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a:solidFill>
                  <a:schemeClr val="dk1"/>
                </a:solidFill>
              </a:defRPr>
            </a:lvl1pPr>
            <a:lvl2pPr marL="914400" lvl="1" indent="-406400" algn="l">
              <a:spcBef>
                <a:spcPts val="560"/>
              </a:spcBef>
              <a:spcAft>
                <a:spcPts val="0"/>
              </a:spcAft>
              <a:buClr>
                <a:schemeClr val="dk1"/>
              </a:buClr>
              <a:buSzPts val="2800"/>
              <a:buChar char="–"/>
              <a:defRPr>
                <a:solidFill>
                  <a:schemeClr val="dk1"/>
                </a:solidFill>
              </a:defRPr>
            </a:lvl2pPr>
            <a:lvl3pPr marL="1371600" lvl="2" indent="-381000" algn="l">
              <a:spcBef>
                <a:spcPts val="480"/>
              </a:spcBef>
              <a:spcAft>
                <a:spcPts val="0"/>
              </a:spcAft>
              <a:buClr>
                <a:schemeClr val="dk1"/>
              </a:buClr>
              <a:buSzPts val="2400"/>
              <a:buChar char="•"/>
              <a:defRPr>
                <a:solidFill>
                  <a:schemeClr val="dk1"/>
                </a:solidFill>
              </a:defRPr>
            </a:lvl3pPr>
            <a:lvl4pPr marL="1828800" lvl="3" indent="-355600" algn="l">
              <a:spcBef>
                <a:spcPts val="400"/>
              </a:spcBef>
              <a:spcAft>
                <a:spcPts val="0"/>
              </a:spcAft>
              <a:buClr>
                <a:schemeClr val="dk1"/>
              </a:buClr>
              <a:buSzPts val="2000"/>
              <a:buChar char="–"/>
              <a:defRPr>
                <a:solidFill>
                  <a:schemeClr val="dk1"/>
                </a:solidFill>
              </a:defRPr>
            </a:lvl4pPr>
            <a:lvl5pPr marL="2286000" lvl="4" indent="-355600" algn="l">
              <a:spcBef>
                <a:spcPts val="400"/>
              </a:spcBef>
              <a:spcAft>
                <a:spcPts val="0"/>
              </a:spcAft>
              <a:buClr>
                <a:schemeClr val="dk1"/>
              </a:buClr>
              <a:buSzPts val="2000"/>
              <a:buChar char="»"/>
              <a:defRPr>
                <a:solidFill>
                  <a:schemeClr val="dk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5" name="Google Shape;55;p12"/>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a:solidFill>
                  <a:schemeClr val="dk1"/>
                </a:solidFill>
              </a:defRPr>
            </a:lvl1pPr>
            <a:lvl2pPr marL="914400" lvl="1" indent="-406400" algn="l">
              <a:spcBef>
                <a:spcPts val="560"/>
              </a:spcBef>
              <a:spcAft>
                <a:spcPts val="0"/>
              </a:spcAft>
              <a:buClr>
                <a:schemeClr val="dk1"/>
              </a:buClr>
              <a:buSzPts val="2800"/>
              <a:buChar char="–"/>
              <a:defRPr>
                <a:solidFill>
                  <a:schemeClr val="dk1"/>
                </a:solidFill>
              </a:defRPr>
            </a:lvl2pPr>
            <a:lvl3pPr marL="1371600" lvl="2" indent="-381000" algn="l">
              <a:spcBef>
                <a:spcPts val="480"/>
              </a:spcBef>
              <a:spcAft>
                <a:spcPts val="0"/>
              </a:spcAft>
              <a:buClr>
                <a:schemeClr val="dk1"/>
              </a:buClr>
              <a:buSzPts val="2400"/>
              <a:buChar char="•"/>
              <a:defRPr>
                <a:solidFill>
                  <a:schemeClr val="dk1"/>
                </a:solidFill>
              </a:defRPr>
            </a:lvl3pPr>
            <a:lvl4pPr marL="1828800" lvl="3" indent="-355600" algn="l">
              <a:spcBef>
                <a:spcPts val="400"/>
              </a:spcBef>
              <a:spcAft>
                <a:spcPts val="0"/>
              </a:spcAft>
              <a:buClr>
                <a:schemeClr val="dk1"/>
              </a:buClr>
              <a:buSzPts val="2000"/>
              <a:buChar char="–"/>
              <a:defRPr>
                <a:solidFill>
                  <a:schemeClr val="dk1"/>
                </a:solidFill>
              </a:defRPr>
            </a:lvl4pPr>
            <a:lvl5pPr marL="2286000" lvl="4" indent="-355600" algn="l">
              <a:spcBef>
                <a:spcPts val="400"/>
              </a:spcBef>
              <a:spcAft>
                <a:spcPts val="0"/>
              </a:spcAft>
              <a:buClr>
                <a:schemeClr val="dk1"/>
              </a:buClr>
              <a:buSzPts val="2000"/>
              <a:buChar char="»"/>
              <a:defRPr>
                <a:solidFill>
                  <a:schemeClr val="dk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6" name="Google Shape;56;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600"/>
              </a:spcBef>
              <a:spcAft>
                <a:spcPts val="0"/>
              </a:spcAft>
              <a:buClr>
                <a:srgbClr val="888888"/>
              </a:buClr>
              <a:buSzPts val="1200"/>
              <a:buChar char="~"/>
              <a:defRPr/>
            </a:lvl1pPr>
            <a:lvl2pPr lvl="1" algn="l">
              <a:spcBef>
                <a:spcPts val="900"/>
              </a:spcBef>
              <a:spcAft>
                <a:spcPts val="0"/>
              </a:spcAft>
              <a:buClr>
                <a:srgbClr val="660033"/>
              </a:buClr>
              <a:buSzPts val="1800"/>
              <a:buChar char="~"/>
              <a:defRPr/>
            </a:lvl2pPr>
            <a:lvl3pPr lvl="2" algn="l">
              <a:spcBef>
                <a:spcPts val="900"/>
              </a:spcBef>
              <a:spcAft>
                <a:spcPts val="0"/>
              </a:spcAft>
              <a:buClr>
                <a:srgbClr val="660033"/>
              </a:buClr>
              <a:buSzPts val="1800"/>
              <a:buChar char="~"/>
              <a:defRPr/>
            </a:lvl3pPr>
            <a:lvl4pPr lvl="3" algn="l">
              <a:spcBef>
                <a:spcPts val="900"/>
              </a:spcBef>
              <a:spcAft>
                <a:spcPts val="0"/>
              </a:spcAft>
              <a:buClr>
                <a:srgbClr val="660033"/>
              </a:buClr>
              <a:buSzPts val="1800"/>
              <a:buChar char="~"/>
              <a:defRPr/>
            </a:lvl4pPr>
            <a:lvl5pPr lvl="4" algn="l">
              <a:spcBef>
                <a:spcPts val="900"/>
              </a:spcBef>
              <a:spcAft>
                <a:spcPts val="0"/>
              </a:spcAft>
              <a:buClr>
                <a:srgbClr val="660033"/>
              </a:buClr>
              <a:buSzPts val="1800"/>
              <a:buChar char="~"/>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600"/>
              </a:spcBef>
              <a:spcAft>
                <a:spcPts val="0"/>
              </a:spcAft>
              <a:buClr>
                <a:srgbClr val="888888"/>
              </a:buClr>
              <a:buSzPts val="1200"/>
              <a:buChar char="~"/>
              <a:defRPr/>
            </a:lvl1pPr>
            <a:lvl2pPr lvl="1" algn="l">
              <a:spcBef>
                <a:spcPts val="900"/>
              </a:spcBef>
              <a:spcAft>
                <a:spcPts val="0"/>
              </a:spcAft>
              <a:buClr>
                <a:srgbClr val="660033"/>
              </a:buClr>
              <a:buSzPts val="1800"/>
              <a:buChar char="~"/>
              <a:defRPr/>
            </a:lvl2pPr>
            <a:lvl3pPr lvl="2" algn="l">
              <a:spcBef>
                <a:spcPts val="900"/>
              </a:spcBef>
              <a:spcAft>
                <a:spcPts val="0"/>
              </a:spcAft>
              <a:buClr>
                <a:srgbClr val="660033"/>
              </a:buClr>
              <a:buSzPts val="1800"/>
              <a:buChar char="~"/>
              <a:defRPr/>
            </a:lvl3pPr>
            <a:lvl4pPr lvl="3" algn="l">
              <a:spcBef>
                <a:spcPts val="900"/>
              </a:spcBef>
              <a:spcAft>
                <a:spcPts val="0"/>
              </a:spcAft>
              <a:buClr>
                <a:srgbClr val="660033"/>
              </a:buClr>
              <a:buSzPts val="1800"/>
              <a:buChar char="~"/>
              <a:defRPr/>
            </a:lvl4pPr>
            <a:lvl5pPr lvl="4" algn="l">
              <a:spcBef>
                <a:spcPts val="900"/>
              </a:spcBef>
              <a:spcAft>
                <a:spcPts val="0"/>
              </a:spcAft>
              <a:buClr>
                <a:srgbClr val="660033"/>
              </a:buClr>
              <a:buSzPts val="1800"/>
              <a:buChar char="~"/>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1200"/>
              <a:buFont typeface="Overlock"/>
              <a:buNone/>
              <a:defRPr sz="1200" b="0" i="0" u="none" strike="noStrike" cap="none">
                <a:solidFill>
                  <a:srgbClr val="888888"/>
                </a:solidFill>
                <a:latin typeface="Overlock"/>
                <a:ea typeface="Overlock"/>
                <a:cs typeface="Overlock"/>
                <a:sym typeface="Overlock"/>
              </a:defRPr>
            </a:lvl1pPr>
            <a:lvl2pPr marL="0" marR="0" lvl="1" indent="0" algn="r">
              <a:spcBef>
                <a:spcPts val="0"/>
              </a:spcBef>
              <a:spcAft>
                <a:spcPts val="0"/>
              </a:spcAft>
              <a:buClr>
                <a:srgbClr val="888888"/>
              </a:buClr>
              <a:buSzPts val="1200"/>
              <a:buFont typeface="Overlock"/>
              <a:buNone/>
              <a:defRPr sz="1200" b="0" i="0" u="none" strike="noStrike" cap="none">
                <a:solidFill>
                  <a:srgbClr val="888888"/>
                </a:solidFill>
                <a:latin typeface="Overlock"/>
                <a:ea typeface="Overlock"/>
                <a:cs typeface="Overlock"/>
                <a:sym typeface="Overlock"/>
              </a:defRPr>
            </a:lvl2pPr>
            <a:lvl3pPr marL="0" marR="0" lvl="2" indent="0" algn="r">
              <a:spcBef>
                <a:spcPts val="0"/>
              </a:spcBef>
              <a:spcAft>
                <a:spcPts val="0"/>
              </a:spcAft>
              <a:buClr>
                <a:srgbClr val="888888"/>
              </a:buClr>
              <a:buSzPts val="1200"/>
              <a:buFont typeface="Overlock"/>
              <a:buNone/>
              <a:defRPr sz="1200" b="0" i="0" u="none" strike="noStrike" cap="none">
                <a:solidFill>
                  <a:srgbClr val="888888"/>
                </a:solidFill>
                <a:latin typeface="Overlock"/>
                <a:ea typeface="Overlock"/>
                <a:cs typeface="Overlock"/>
                <a:sym typeface="Overlock"/>
              </a:defRPr>
            </a:lvl3pPr>
            <a:lvl4pPr marL="0" marR="0" lvl="3" indent="0" algn="r">
              <a:spcBef>
                <a:spcPts val="0"/>
              </a:spcBef>
              <a:spcAft>
                <a:spcPts val="0"/>
              </a:spcAft>
              <a:buClr>
                <a:srgbClr val="888888"/>
              </a:buClr>
              <a:buSzPts val="1200"/>
              <a:buFont typeface="Overlock"/>
              <a:buNone/>
              <a:defRPr sz="1200" b="0" i="0" u="none" strike="noStrike" cap="none">
                <a:solidFill>
                  <a:srgbClr val="888888"/>
                </a:solidFill>
                <a:latin typeface="Overlock"/>
                <a:ea typeface="Overlock"/>
                <a:cs typeface="Overlock"/>
                <a:sym typeface="Overlock"/>
              </a:defRPr>
            </a:lvl4pPr>
            <a:lvl5pPr marL="0" marR="0" lvl="4" indent="0" algn="r">
              <a:spcBef>
                <a:spcPts val="0"/>
              </a:spcBef>
              <a:spcAft>
                <a:spcPts val="0"/>
              </a:spcAft>
              <a:buClr>
                <a:srgbClr val="888888"/>
              </a:buClr>
              <a:buSzPts val="1200"/>
              <a:buFont typeface="Overlock"/>
              <a:buNone/>
              <a:defRPr sz="1200" b="0" i="0" u="none" strike="noStrike" cap="none">
                <a:solidFill>
                  <a:srgbClr val="888888"/>
                </a:solidFill>
                <a:latin typeface="Overlock"/>
                <a:ea typeface="Overlock"/>
                <a:cs typeface="Overlock"/>
                <a:sym typeface="Overlock"/>
              </a:defRPr>
            </a:lvl5pPr>
            <a:lvl6pPr marL="0" marR="0" lvl="5" indent="0" algn="r">
              <a:spcBef>
                <a:spcPts val="0"/>
              </a:spcBef>
              <a:spcAft>
                <a:spcPts val="0"/>
              </a:spcAft>
              <a:buClr>
                <a:srgbClr val="888888"/>
              </a:buClr>
              <a:buSzPts val="1200"/>
              <a:buFont typeface="Overlock"/>
              <a:buNone/>
              <a:defRPr sz="1200" b="0" i="0" u="none" strike="noStrike" cap="none">
                <a:solidFill>
                  <a:srgbClr val="888888"/>
                </a:solidFill>
                <a:latin typeface="Overlock"/>
                <a:ea typeface="Overlock"/>
                <a:cs typeface="Overlock"/>
                <a:sym typeface="Overlock"/>
              </a:defRPr>
            </a:lvl6pPr>
            <a:lvl7pPr marL="0" marR="0" lvl="6" indent="0" algn="r">
              <a:spcBef>
                <a:spcPts val="0"/>
              </a:spcBef>
              <a:spcAft>
                <a:spcPts val="0"/>
              </a:spcAft>
              <a:buClr>
                <a:srgbClr val="888888"/>
              </a:buClr>
              <a:buSzPts val="1200"/>
              <a:buFont typeface="Overlock"/>
              <a:buNone/>
              <a:defRPr sz="1200" b="0" i="0" u="none" strike="noStrike" cap="none">
                <a:solidFill>
                  <a:srgbClr val="888888"/>
                </a:solidFill>
                <a:latin typeface="Overlock"/>
                <a:ea typeface="Overlock"/>
                <a:cs typeface="Overlock"/>
                <a:sym typeface="Overlock"/>
              </a:defRPr>
            </a:lvl7pPr>
            <a:lvl8pPr marL="0" marR="0" lvl="7" indent="0" algn="r">
              <a:spcBef>
                <a:spcPts val="0"/>
              </a:spcBef>
              <a:spcAft>
                <a:spcPts val="0"/>
              </a:spcAft>
              <a:buClr>
                <a:srgbClr val="888888"/>
              </a:buClr>
              <a:buSzPts val="1200"/>
              <a:buFont typeface="Overlock"/>
              <a:buNone/>
              <a:defRPr sz="1200" b="0" i="0" u="none" strike="noStrike" cap="none">
                <a:solidFill>
                  <a:srgbClr val="888888"/>
                </a:solidFill>
                <a:latin typeface="Overlock"/>
                <a:ea typeface="Overlock"/>
                <a:cs typeface="Overlock"/>
                <a:sym typeface="Overlock"/>
              </a:defRPr>
            </a:lvl8pPr>
            <a:lvl9pPr marL="0" marR="0" lvl="8" indent="0" algn="r">
              <a:spcBef>
                <a:spcPts val="0"/>
              </a:spcBef>
              <a:spcAft>
                <a:spcPts val="0"/>
              </a:spcAft>
              <a:buClr>
                <a:srgbClr val="888888"/>
              </a:buClr>
              <a:buSzPts val="1200"/>
              <a:buFont typeface="Overlock"/>
              <a:buNone/>
              <a:defRPr sz="1200" b="0" i="0" u="none" strike="noStrike" cap="none">
                <a:solidFill>
                  <a:srgbClr val="888888"/>
                </a:solidFill>
                <a:latin typeface="Overlock"/>
                <a:ea typeface="Overlock"/>
                <a:cs typeface="Overlock"/>
                <a:sym typeface="Overlock"/>
              </a:defRPr>
            </a:lvl9pPr>
          </a:lstStyle>
          <a:p>
            <a:pPr marL="0" lvl="0" indent="-76200" algn="r" rtl="0">
              <a:spcBef>
                <a:spcPts val="0"/>
              </a:spcBef>
              <a:spcAft>
                <a:spcPts val="0"/>
              </a:spcAft>
              <a:buClr>
                <a:srgbClr val="888888"/>
              </a:buClr>
              <a:buSzPts val="1200"/>
              <a:buFont typeface="Overlock"/>
              <a:buChar char="~"/>
            </a:pPr>
            <a:fld id="{00000000-1234-1234-1234-123412341234}" type="slidenum">
              <a:rPr lang="en-US"/>
              <a:t>‹#›</a:t>
            </a:fld>
            <a:endParaRPr/>
          </a:p>
        </p:txBody>
      </p:sp>
    </p:spTree>
  </p:cSld>
  <p:clrMapOvr>
    <a:masterClrMapping/>
  </p:clrMapOvr>
  <p:transition spd="med">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able" type="tbl">
  <p:cSld name="TABLE">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a:off x="762000" y="-76200"/>
            <a:ext cx="7772400" cy="1219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1" name="Google Shape;61;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1200"/>
              <a:buFont typeface="Overlock"/>
              <a:buNone/>
              <a:defRPr sz="1200" b="0" i="0" u="none" strike="noStrike" cap="none">
                <a:solidFill>
                  <a:srgbClr val="888888"/>
                </a:solidFill>
                <a:latin typeface="Overlock"/>
                <a:ea typeface="Overlock"/>
                <a:cs typeface="Overlock"/>
                <a:sym typeface="Overlock"/>
              </a:defRPr>
            </a:lvl1pPr>
            <a:lvl2pPr marL="0" marR="0" lvl="1" indent="0" algn="r">
              <a:spcBef>
                <a:spcPts val="0"/>
              </a:spcBef>
              <a:spcAft>
                <a:spcPts val="0"/>
              </a:spcAft>
              <a:buClr>
                <a:srgbClr val="888888"/>
              </a:buClr>
              <a:buSzPts val="1200"/>
              <a:buFont typeface="Overlock"/>
              <a:buNone/>
              <a:defRPr sz="1200" b="0" i="0" u="none" strike="noStrike" cap="none">
                <a:solidFill>
                  <a:srgbClr val="888888"/>
                </a:solidFill>
                <a:latin typeface="Overlock"/>
                <a:ea typeface="Overlock"/>
                <a:cs typeface="Overlock"/>
                <a:sym typeface="Overlock"/>
              </a:defRPr>
            </a:lvl2pPr>
            <a:lvl3pPr marL="0" marR="0" lvl="2" indent="0" algn="r">
              <a:spcBef>
                <a:spcPts val="0"/>
              </a:spcBef>
              <a:spcAft>
                <a:spcPts val="0"/>
              </a:spcAft>
              <a:buClr>
                <a:srgbClr val="888888"/>
              </a:buClr>
              <a:buSzPts val="1200"/>
              <a:buFont typeface="Overlock"/>
              <a:buNone/>
              <a:defRPr sz="1200" b="0" i="0" u="none" strike="noStrike" cap="none">
                <a:solidFill>
                  <a:srgbClr val="888888"/>
                </a:solidFill>
                <a:latin typeface="Overlock"/>
                <a:ea typeface="Overlock"/>
                <a:cs typeface="Overlock"/>
                <a:sym typeface="Overlock"/>
              </a:defRPr>
            </a:lvl3pPr>
            <a:lvl4pPr marL="0" marR="0" lvl="3" indent="0" algn="r">
              <a:spcBef>
                <a:spcPts val="0"/>
              </a:spcBef>
              <a:spcAft>
                <a:spcPts val="0"/>
              </a:spcAft>
              <a:buClr>
                <a:srgbClr val="888888"/>
              </a:buClr>
              <a:buSzPts val="1200"/>
              <a:buFont typeface="Overlock"/>
              <a:buNone/>
              <a:defRPr sz="1200" b="0" i="0" u="none" strike="noStrike" cap="none">
                <a:solidFill>
                  <a:srgbClr val="888888"/>
                </a:solidFill>
                <a:latin typeface="Overlock"/>
                <a:ea typeface="Overlock"/>
                <a:cs typeface="Overlock"/>
                <a:sym typeface="Overlock"/>
              </a:defRPr>
            </a:lvl4pPr>
            <a:lvl5pPr marL="0" marR="0" lvl="4" indent="0" algn="r">
              <a:spcBef>
                <a:spcPts val="0"/>
              </a:spcBef>
              <a:spcAft>
                <a:spcPts val="0"/>
              </a:spcAft>
              <a:buClr>
                <a:srgbClr val="888888"/>
              </a:buClr>
              <a:buSzPts val="1200"/>
              <a:buFont typeface="Overlock"/>
              <a:buNone/>
              <a:defRPr sz="1200" b="0" i="0" u="none" strike="noStrike" cap="none">
                <a:solidFill>
                  <a:srgbClr val="888888"/>
                </a:solidFill>
                <a:latin typeface="Overlock"/>
                <a:ea typeface="Overlock"/>
                <a:cs typeface="Overlock"/>
                <a:sym typeface="Overlock"/>
              </a:defRPr>
            </a:lvl5pPr>
            <a:lvl6pPr marL="0" marR="0" lvl="5" indent="0" algn="r">
              <a:spcBef>
                <a:spcPts val="0"/>
              </a:spcBef>
              <a:spcAft>
                <a:spcPts val="0"/>
              </a:spcAft>
              <a:buClr>
                <a:srgbClr val="888888"/>
              </a:buClr>
              <a:buSzPts val="1200"/>
              <a:buFont typeface="Overlock"/>
              <a:buNone/>
              <a:defRPr sz="1200" b="0" i="0" u="none" strike="noStrike" cap="none">
                <a:solidFill>
                  <a:srgbClr val="888888"/>
                </a:solidFill>
                <a:latin typeface="Overlock"/>
                <a:ea typeface="Overlock"/>
                <a:cs typeface="Overlock"/>
                <a:sym typeface="Overlock"/>
              </a:defRPr>
            </a:lvl6pPr>
            <a:lvl7pPr marL="0" marR="0" lvl="6" indent="0" algn="r">
              <a:spcBef>
                <a:spcPts val="0"/>
              </a:spcBef>
              <a:spcAft>
                <a:spcPts val="0"/>
              </a:spcAft>
              <a:buClr>
                <a:srgbClr val="888888"/>
              </a:buClr>
              <a:buSzPts val="1200"/>
              <a:buFont typeface="Overlock"/>
              <a:buNone/>
              <a:defRPr sz="1200" b="0" i="0" u="none" strike="noStrike" cap="none">
                <a:solidFill>
                  <a:srgbClr val="888888"/>
                </a:solidFill>
                <a:latin typeface="Overlock"/>
                <a:ea typeface="Overlock"/>
                <a:cs typeface="Overlock"/>
                <a:sym typeface="Overlock"/>
              </a:defRPr>
            </a:lvl7pPr>
            <a:lvl8pPr marL="0" marR="0" lvl="7" indent="0" algn="r">
              <a:spcBef>
                <a:spcPts val="0"/>
              </a:spcBef>
              <a:spcAft>
                <a:spcPts val="0"/>
              </a:spcAft>
              <a:buClr>
                <a:srgbClr val="888888"/>
              </a:buClr>
              <a:buSzPts val="1200"/>
              <a:buFont typeface="Overlock"/>
              <a:buNone/>
              <a:defRPr sz="1200" b="0" i="0" u="none" strike="noStrike" cap="none">
                <a:solidFill>
                  <a:srgbClr val="888888"/>
                </a:solidFill>
                <a:latin typeface="Overlock"/>
                <a:ea typeface="Overlock"/>
                <a:cs typeface="Overlock"/>
                <a:sym typeface="Overlock"/>
              </a:defRPr>
            </a:lvl8pPr>
            <a:lvl9pPr marL="0" marR="0" lvl="8" indent="0" algn="r">
              <a:spcBef>
                <a:spcPts val="0"/>
              </a:spcBef>
              <a:spcAft>
                <a:spcPts val="0"/>
              </a:spcAft>
              <a:buClr>
                <a:srgbClr val="888888"/>
              </a:buClr>
              <a:buSzPts val="1200"/>
              <a:buFont typeface="Overlock"/>
              <a:buNone/>
              <a:defRPr sz="1200" b="0" i="0" u="none" strike="noStrike" cap="none">
                <a:solidFill>
                  <a:srgbClr val="888888"/>
                </a:solidFill>
                <a:latin typeface="Overlock"/>
                <a:ea typeface="Overlock"/>
                <a:cs typeface="Overlock"/>
                <a:sym typeface="Overlock"/>
              </a:defRPr>
            </a:lvl9pPr>
          </a:lstStyle>
          <a:p>
            <a:pPr marL="0" lvl="0" indent="-76200" algn="r" rtl="0">
              <a:spcBef>
                <a:spcPts val="0"/>
              </a:spcBef>
              <a:spcAft>
                <a:spcPts val="0"/>
              </a:spcAft>
              <a:buClr>
                <a:srgbClr val="888888"/>
              </a:buClr>
              <a:buSzPts val="1200"/>
              <a:buFont typeface="Overlock"/>
              <a:buChar char="~"/>
            </a:pPr>
            <a:r>
              <a:rPr lang="en-US"/>
              <a:t>1-</a:t>
            </a: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4" name="Google Shape;64;p14"/>
          <p:cNvSpPr txBox="1">
            <a:spLocks noGrp="1"/>
          </p:cNvSpPr>
          <p:nvPr>
            <p:ph type="body" idx="1"/>
          </p:nvPr>
        </p:nvSpPr>
        <p:spPr>
          <a:xfrm>
            <a:off x="685800" y="1524000"/>
            <a:ext cx="4000500" cy="4495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5" name="Google Shape;65;p14"/>
          <p:cNvSpPr txBox="1">
            <a:spLocks noGrp="1"/>
          </p:cNvSpPr>
          <p:nvPr>
            <p:ph type="body" idx="2"/>
          </p:nvPr>
        </p:nvSpPr>
        <p:spPr>
          <a:xfrm>
            <a:off x="4838700" y="1524000"/>
            <a:ext cx="4000500" cy="4495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1" name="Google Shape;11;p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600"/>
              </a:spcBef>
              <a:spcAft>
                <a:spcPts val="0"/>
              </a:spcAft>
              <a:buClr>
                <a:srgbClr val="888888"/>
              </a:buClr>
              <a:buSzPts val="1200"/>
              <a:buFont typeface="Overlock"/>
              <a:buChar char="~"/>
              <a:defRPr sz="1200" b="0" i="0" u="none" strike="noStrike" cap="none">
                <a:solidFill>
                  <a:srgbClr val="888888"/>
                </a:solidFill>
                <a:latin typeface="Overlock"/>
                <a:ea typeface="Overlock"/>
                <a:cs typeface="Overlock"/>
                <a:sym typeface="Overlock"/>
              </a:defRPr>
            </a:lvl1pPr>
            <a:lvl2pPr marR="0" lvl="1" algn="l" rtl="0">
              <a:spcBef>
                <a:spcPts val="1000"/>
              </a:spcBef>
              <a:spcAft>
                <a:spcPts val="0"/>
              </a:spcAft>
              <a:buClr>
                <a:srgbClr val="660033"/>
              </a:buClr>
              <a:buSzPts val="2000"/>
              <a:buFont typeface="Overlock"/>
              <a:buChar char="~"/>
              <a:defRPr sz="2000" b="0" i="0" u="none" strike="noStrike" cap="none">
                <a:solidFill>
                  <a:srgbClr val="660033"/>
                </a:solidFill>
                <a:latin typeface="Overlock"/>
                <a:ea typeface="Overlock"/>
                <a:cs typeface="Overlock"/>
                <a:sym typeface="Overlock"/>
              </a:defRPr>
            </a:lvl2pPr>
            <a:lvl3pPr marR="0" lvl="2" algn="l" rtl="0">
              <a:spcBef>
                <a:spcPts val="1000"/>
              </a:spcBef>
              <a:spcAft>
                <a:spcPts val="0"/>
              </a:spcAft>
              <a:buClr>
                <a:srgbClr val="660033"/>
              </a:buClr>
              <a:buSzPts val="2000"/>
              <a:buFont typeface="Overlock"/>
              <a:buChar char="~"/>
              <a:defRPr sz="2000" b="0" i="0" u="none" strike="noStrike" cap="none">
                <a:solidFill>
                  <a:srgbClr val="660033"/>
                </a:solidFill>
                <a:latin typeface="Overlock"/>
                <a:ea typeface="Overlock"/>
                <a:cs typeface="Overlock"/>
                <a:sym typeface="Overlock"/>
              </a:defRPr>
            </a:lvl3pPr>
            <a:lvl4pPr marR="0" lvl="3" algn="l" rtl="0">
              <a:spcBef>
                <a:spcPts val="1000"/>
              </a:spcBef>
              <a:spcAft>
                <a:spcPts val="0"/>
              </a:spcAft>
              <a:buClr>
                <a:srgbClr val="660033"/>
              </a:buClr>
              <a:buSzPts val="2000"/>
              <a:buFont typeface="Overlock"/>
              <a:buChar char="~"/>
              <a:defRPr sz="2000" b="0" i="0" u="none" strike="noStrike" cap="none">
                <a:solidFill>
                  <a:srgbClr val="660033"/>
                </a:solidFill>
                <a:latin typeface="Overlock"/>
                <a:ea typeface="Overlock"/>
                <a:cs typeface="Overlock"/>
                <a:sym typeface="Overlock"/>
              </a:defRPr>
            </a:lvl4pPr>
            <a:lvl5pPr marR="0" lvl="4" algn="l" rtl="0">
              <a:spcBef>
                <a:spcPts val="1000"/>
              </a:spcBef>
              <a:spcAft>
                <a:spcPts val="0"/>
              </a:spcAft>
              <a:buClr>
                <a:srgbClr val="660033"/>
              </a:buClr>
              <a:buSzPts val="2000"/>
              <a:buFont typeface="Overlock"/>
              <a:buChar char="~"/>
              <a:defRPr sz="2000" b="0" i="0" u="none" strike="noStrike" cap="none">
                <a:solidFill>
                  <a:srgbClr val="660033"/>
                </a:solidFill>
                <a:latin typeface="Overlock"/>
                <a:ea typeface="Overlock"/>
                <a:cs typeface="Overlock"/>
                <a:sym typeface="Overlock"/>
              </a:defRPr>
            </a:lvl5pPr>
            <a:lvl6pPr marR="0" lvl="5" algn="l" rtl="0">
              <a:spcBef>
                <a:spcPts val="0"/>
              </a:spcBef>
              <a:spcAft>
                <a:spcPts val="0"/>
              </a:spcAft>
              <a:buSzPts val="1400"/>
              <a:buNone/>
              <a:defRPr sz="2000" b="0" i="0" u="none" strike="noStrike" cap="none">
                <a:solidFill>
                  <a:srgbClr val="660033"/>
                </a:solidFill>
                <a:latin typeface="Overlock"/>
                <a:ea typeface="Overlock"/>
                <a:cs typeface="Overlock"/>
                <a:sym typeface="Overlock"/>
              </a:defRPr>
            </a:lvl6pPr>
            <a:lvl7pPr marR="0" lvl="6" algn="l" rtl="0">
              <a:spcBef>
                <a:spcPts val="0"/>
              </a:spcBef>
              <a:spcAft>
                <a:spcPts val="0"/>
              </a:spcAft>
              <a:buSzPts val="1400"/>
              <a:buNone/>
              <a:defRPr sz="2000" b="0" i="0" u="none" strike="noStrike" cap="none">
                <a:solidFill>
                  <a:srgbClr val="660033"/>
                </a:solidFill>
                <a:latin typeface="Overlock"/>
                <a:ea typeface="Overlock"/>
                <a:cs typeface="Overlock"/>
                <a:sym typeface="Overlock"/>
              </a:defRPr>
            </a:lvl7pPr>
            <a:lvl8pPr marR="0" lvl="7" algn="l" rtl="0">
              <a:spcBef>
                <a:spcPts val="0"/>
              </a:spcBef>
              <a:spcAft>
                <a:spcPts val="0"/>
              </a:spcAft>
              <a:buSzPts val="1400"/>
              <a:buNone/>
              <a:defRPr sz="2000" b="0" i="0" u="none" strike="noStrike" cap="none">
                <a:solidFill>
                  <a:srgbClr val="660033"/>
                </a:solidFill>
                <a:latin typeface="Overlock"/>
                <a:ea typeface="Overlock"/>
                <a:cs typeface="Overlock"/>
                <a:sym typeface="Overlock"/>
              </a:defRPr>
            </a:lvl8pPr>
            <a:lvl9pPr marR="0" lvl="8" algn="l" rtl="0">
              <a:spcBef>
                <a:spcPts val="0"/>
              </a:spcBef>
              <a:spcAft>
                <a:spcPts val="0"/>
              </a:spcAft>
              <a:buSzPts val="1400"/>
              <a:buNone/>
              <a:defRPr sz="2000" b="0" i="0" u="none" strike="noStrike" cap="none">
                <a:solidFill>
                  <a:srgbClr val="660033"/>
                </a:solidFill>
                <a:latin typeface="Overlock"/>
                <a:ea typeface="Overlock"/>
                <a:cs typeface="Overlock"/>
                <a:sym typeface="Overlock"/>
              </a:defRPr>
            </a:lvl9pPr>
          </a:lstStyle>
          <a:p>
            <a:endParaRPr/>
          </a:p>
        </p:txBody>
      </p:sp>
      <p:sp>
        <p:nvSpPr>
          <p:cNvPr id="13" name="Google Shape;13;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600"/>
              </a:spcBef>
              <a:spcAft>
                <a:spcPts val="0"/>
              </a:spcAft>
              <a:buClr>
                <a:srgbClr val="888888"/>
              </a:buClr>
              <a:buSzPts val="1200"/>
              <a:buFont typeface="Overlock"/>
              <a:buChar char="~"/>
              <a:defRPr sz="1200" b="0" i="0" u="none" strike="noStrike" cap="none">
                <a:solidFill>
                  <a:srgbClr val="888888"/>
                </a:solidFill>
                <a:latin typeface="Overlock"/>
                <a:ea typeface="Overlock"/>
                <a:cs typeface="Overlock"/>
                <a:sym typeface="Overlock"/>
              </a:defRPr>
            </a:lvl1pPr>
            <a:lvl2pPr marR="0" lvl="1" algn="l" rtl="0">
              <a:spcBef>
                <a:spcPts val="1000"/>
              </a:spcBef>
              <a:spcAft>
                <a:spcPts val="0"/>
              </a:spcAft>
              <a:buClr>
                <a:srgbClr val="660033"/>
              </a:buClr>
              <a:buSzPts val="2000"/>
              <a:buFont typeface="Overlock"/>
              <a:buChar char="~"/>
              <a:defRPr sz="2000" b="0" i="0" u="none" strike="noStrike" cap="none">
                <a:solidFill>
                  <a:srgbClr val="660033"/>
                </a:solidFill>
                <a:latin typeface="Overlock"/>
                <a:ea typeface="Overlock"/>
                <a:cs typeface="Overlock"/>
                <a:sym typeface="Overlock"/>
              </a:defRPr>
            </a:lvl2pPr>
            <a:lvl3pPr marR="0" lvl="2" algn="l" rtl="0">
              <a:spcBef>
                <a:spcPts val="1000"/>
              </a:spcBef>
              <a:spcAft>
                <a:spcPts val="0"/>
              </a:spcAft>
              <a:buClr>
                <a:srgbClr val="660033"/>
              </a:buClr>
              <a:buSzPts val="2000"/>
              <a:buFont typeface="Overlock"/>
              <a:buChar char="~"/>
              <a:defRPr sz="2000" b="0" i="0" u="none" strike="noStrike" cap="none">
                <a:solidFill>
                  <a:srgbClr val="660033"/>
                </a:solidFill>
                <a:latin typeface="Overlock"/>
                <a:ea typeface="Overlock"/>
                <a:cs typeface="Overlock"/>
                <a:sym typeface="Overlock"/>
              </a:defRPr>
            </a:lvl3pPr>
            <a:lvl4pPr marR="0" lvl="3" algn="l" rtl="0">
              <a:spcBef>
                <a:spcPts val="1000"/>
              </a:spcBef>
              <a:spcAft>
                <a:spcPts val="0"/>
              </a:spcAft>
              <a:buClr>
                <a:srgbClr val="660033"/>
              </a:buClr>
              <a:buSzPts val="2000"/>
              <a:buFont typeface="Overlock"/>
              <a:buChar char="~"/>
              <a:defRPr sz="2000" b="0" i="0" u="none" strike="noStrike" cap="none">
                <a:solidFill>
                  <a:srgbClr val="660033"/>
                </a:solidFill>
                <a:latin typeface="Overlock"/>
                <a:ea typeface="Overlock"/>
                <a:cs typeface="Overlock"/>
                <a:sym typeface="Overlock"/>
              </a:defRPr>
            </a:lvl4pPr>
            <a:lvl5pPr marR="0" lvl="4" algn="l" rtl="0">
              <a:spcBef>
                <a:spcPts val="1000"/>
              </a:spcBef>
              <a:spcAft>
                <a:spcPts val="0"/>
              </a:spcAft>
              <a:buClr>
                <a:srgbClr val="660033"/>
              </a:buClr>
              <a:buSzPts val="2000"/>
              <a:buFont typeface="Overlock"/>
              <a:buChar char="~"/>
              <a:defRPr sz="2000" b="0" i="0" u="none" strike="noStrike" cap="none">
                <a:solidFill>
                  <a:srgbClr val="660033"/>
                </a:solidFill>
                <a:latin typeface="Overlock"/>
                <a:ea typeface="Overlock"/>
                <a:cs typeface="Overlock"/>
                <a:sym typeface="Overlock"/>
              </a:defRPr>
            </a:lvl5pPr>
            <a:lvl6pPr marR="0" lvl="5" algn="l" rtl="0">
              <a:spcBef>
                <a:spcPts val="0"/>
              </a:spcBef>
              <a:spcAft>
                <a:spcPts val="0"/>
              </a:spcAft>
              <a:buSzPts val="1400"/>
              <a:buNone/>
              <a:defRPr sz="2000" b="0" i="0" u="none" strike="noStrike" cap="none">
                <a:solidFill>
                  <a:srgbClr val="660033"/>
                </a:solidFill>
                <a:latin typeface="Overlock"/>
                <a:ea typeface="Overlock"/>
                <a:cs typeface="Overlock"/>
                <a:sym typeface="Overlock"/>
              </a:defRPr>
            </a:lvl6pPr>
            <a:lvl7pPr marR="0" lvl="6" algn="l" rtl="0">
              <a:spcBef>
                <a:spcPts val="0"/>
              </a:spcBef>
              <a:spcAft>
                <a:spcPts val="0"/>
              </a:spcAft>
              <a:buSzPts val="1400"/>
              <a:buNone/>
              <a:defRPr sz="2000" b="0" i="0" u="none" strike="noStrike" cap="none">
                <a:solidFill>
                  <a:srgbClr val="660033"/>
                </a:solidFill>
                <a:latin typeface="Overlock"/>
                <a:ea typeface="Overlock"/>
                <a:cs typeface="Overlock"/>
                <a:sym typeface="Overlock"/>
              </a:defRPr>
            </a:lvl7pPr>
            <a:lvl8pPr marR="0" lvl="7" algn="l" rtl="0">
              <a:spcBef>
                <a:spcPts val="0"/>
              </a:spcBef>
              <a:spcAft>
                <a:spcPts val="0"/>
              </a:spcAft>
              <a:buSzPts val="1400"/>
              <a:buNone/>
              <a:defRPr sz="2000" b="0" i="0" u="none" strike="noStrike" cap="none">
                <a:solidFill>
                  <a:srgbClr val="660033"/>
                </a:solidFill>
                <a:latin typeface="Overlock"/>
                <a:ea typeface="Overlock"/>
                <a:cs typeface="Overlock"/>
                <a:sym typeface="Overlock"/>
              </a:defRPr>
            </a:lvl8pPr>
            <a:lvl9pPr marR="0" lvl="8" algn="l" rtl="0">
              <a:spcBef>
                <a:spcPts val="0"/>
              </a:spcBef>
              <a:spcAft>
                <a:spcPts val="0"/>
              </a:spcAft>
              <a:buSzPts val="1400"/>
              <a:buNone/>
              <a:defRPr sz="2000" b="0" i="0" u="none" strike="noStrike" cap="none">
                <a:solidFill>
                  <a:srgbClr val="660033"/>
                </a:solidFill>
                <a:latin typeface="Overlock"/>
                <a:ea typeface="Overlock"/>
                <a:cs typeface="Overlock"/>
                <a:sym typeface="Overlock"/>
              </a:defRPr>
            </a:lvl9pPr>
          </a:lstStyle>
          <a:p>
            <a:endParaRPr/>
          </a:p>
        </p:txBody>
      </p:sp>
      <p:sp>
        <p:nvSpPr>
          <p:cNvPr id="14" name="Google Shape;14;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Clr>
                <a:srgbClr val="888888"/>
              </a:buClr>
              <a:buSzPts val="1200"/>
              <a:buFont typeface="Overlock"/>
              <a:buNone/>
              <a:defRPr sz="1200" b="0" i="0" u="none" strike="noStrike" cap="none">
                <a:solidFill>
                  <a:srgbClr val="888888"/>
                </a:solidFill>
                <a:latin typeface="Overlock"/>
                <a:ea typeface="Overlock"/>
                <a:cs typeface="Overlock"/>
                <a:sym typeface="Overlock"/>
              </a:defRPr>
            </a:lvl1pPr>
            <a:lvl2pPr marL="0" marR="0" lvl="1" indent="0" algn="r" rtl="0">
              <a:spcBef>
                <a:spcPts val="0"/>
              </a:spcBef>
              <a:spcAft>
                <a:spcPts val="0"/>
              </a:spcAft>
              <a:buClr>
                <a:srgbClr val="888888"/>
              </a:buClr>
              <a:buSzPts val="1200"/>
              <a:buFont typeface="Overlock"/>
              <a:buNone/>
              <a:defRPr sz="1200" b="0" i="0" u="none" strike="noStrike" cap="none">
                <a:solidFill>
                  <a:srgbClr val="888888"/>
                </a:solidFill>
                <a:latin typeface="Overlock"/>
                <a:ea typeface="Overlock"/>
                <a:cs typeface="Overlock"/>
                <a:sym typeface="Overlock"/>
              </a:defRPr>
            </a:lvl2pPr>
            <a:lvl3pPr marL="0" marR="0" lvl="2" indent="0" algn="r" rtl="0">
              <a:spcBef>
                <a:spcPts val="0"/>
              </a:spcBef>
              <a:spcAft>
                <a:spcPts val="0"/>
              </a:spcAft>
              <a:buClr>
                <a:srgbClr val="888888"/>
              </a:buClr>
              <a:buSzPts val="1200"/>
              <a:buFont typeface="Overlock"/>
              <a:buNone/>
              <a:defRPr sz="1200" b="0" i="0" u="none" strike="noStrike" cap="none">
                <a:solidFill>
                  <a:srgbClr val="888888"/>
                </a:solidFill>
                <a:latin typeface="Overlock"/>
                <a:ea typeface="Overlock"/>
                <a:cs typeface="Overlock"/>
                <a:sym typeface="Overlock"/>
              </a:defRPr>
            </a:lvl3pPr>
            <a:lvl4pPr marL="0" marR="0" lvl="3" indent="0" algn="r" rtl="0">
              <a:spcBef>
                <a:spcPts val="0"/>
              </a:spcBef>
              <a:spcAft>
                <a:spcPts val="0"/>
              </a:spcAft>
              <a:buClr>
                <a:srgbClr val="888888"/>
              </a:buClr>
              <a:buSzPts val="1200"/>
              <a:buFont typeface="Overlock"/>
              <a:buNone/>
              <a:defRPr sz="1200" b="0" i="0" u="none" strike="noStrike" cap="none">
                <a:solidFill>
                  <a:srgbClr val="888888"/>
                </a:solidFill>
                <a:latin typeface="Overlock"/>
                <a:ea typeface="Overlock"/>
                <a:cs typeface="Overlock"/>
                <a:sym typeface="Overlock"/>
              </a:defRPr>
            </a:lvl4pPr>
            <a:lvl5pPr marL="0" marR="0" lvl="4" indent="0" algn="r" rtl="0">
              <a:spcBef>
                <a:spcPts val="0"/>
              </a:spcBef>
              <a:spcAft>
                <a:spcPts val="0"/>
              </a:spcAft>
              <a:buClr>
                <a:srgbClr val="888888"/>
              </a:buClr>
              <a:buSzPts val="1200"/>
              <a:buFont typeface="Overlock"/>
              <a:buNone/>
              <a:defRPr sz="1200" b="0" i="0" u="none" strike="noStrike" cap="none">
                <a:solidFill>
                  <a:srgbClr val="888888"/>
                </a:solidFill>
                <a:latin typeface="Overlock"/>
                <a:ea typeface="Overlock"/>
                <a:cs typeface="Overlock"/>
                <a:sym typeface="Overlock"/>
              </a:defRPr>
            </a:lvl5pPr>
            <a:lvl6pPr marL="0" marR="0" lvl="5" indent="0" algn="r" rtl="0">
              <a:spcBef>
                <a:spcPts val="0"/>
              </a:spcBef>
              <a:spcAft>
                <a:spcPts val="0"/>
              </a:spcAft>
              <a:buClr>
                <a:srgbClr val="888888"/>
              </a:buClr>
              <a:buSzPts val="1200"/>
              <a:buFont typeface="Overlock"/>
              <a:buNone/>
              <a:defRPr sz="1200" b="0" i="0" u="none" strike="noStrike" cap="none">
                <a:solidFill>
                  <a:srgbClr val="888888"/>
                </a:solidFill>
                <a:latin typeface="Overlock"/>
                <a:ea typeface="Overlock"/>
                <a:cs typeface="Overlock"/>
                <a:sym typeface="Overlock"/>
              </a:defRPr>
            </a:lvl6pPr>
            <a:lvl7pPr marL="0" marR="0" lvl="6" indent="0" algn="r" rtl="0">
              <a:spcBef>
                <a:spcPts val="0"/>
              </a:spcBef>
              <a:spcAft>
                <a:spcPts val="0"/>
              </a:spcAft>
              <a:buClr>
                <a:srgbClr val="888888"/>
              </a:buClr>
              <a:buSzPts val="1200"/>
              <a:buFont typeface="Overlock"/>
              <a:buNone/>
              <a:defRPr sz="1200" b="0" i="0" u="none" strike="noStrike" cap="none">
                <a:solidFill>
                  <a:srgbClr val="888888"/>
                </a:solidFill>
                <a:latin typeface="Overlock"/>
                <a:ea typeface="Overlock"/>
                <a:cs typeface="Overlock"/>
                <a:sym typeface="Overlock"/>
              </a:defRPr>
            </a:lvl7pPr>
            <a:lvl8pPr marL="0" marR="0" lvl="7" indent="0" algn="r" rtl="0">
              <a:spcBef>
                <a:spcPts val="0"/>
              </a:spcBef>
              <a:spcAft>
                <a:spcPts val="0"/>
              </a:spcAft>
              <a:buClr>
                <a:srgbClr val="888888"/>
              </a:buClr>
              <a:buSzPts val="1200"/>
              <a:buFont typeface="Overlock"/>
              <a:buNone/>
              <a:defRPr sz="1200" b="0" i="0" u="none" strike="noStrike" cap="none">
                <a:solidFill>
                  <a:srgbClr val="888888"/>
                </a:solidFill>
                <a:latin typeface="Overlock"/>
                <a:ea typeface="Overlock"/>
                <a:cs typeface="Overlock"/>
                <a:sym typeface="Overlock"/>
              </a:defRPr>
            </a:lvl8pPr>
            <a:lvl9pPr marL="0" marR="0" lvl="8" indent="0" algn="r" rtl="0">
              <a:spcBef>
                <a:spcPts val="0"/>
              </a:spcBef>
              <a:spcAft>
                <a:spcPts val="0"/>
              </a:spcAft>
              <a:buClr>
                <a:srgbClr val="888888"/>
              </a:buClr>
              <a:buSzPts val="1200"/>
              <a:buFont typeface="Overlock"/>
              <a:buNone/>
              <a:defRPr sz="1200" b="0" i="0" u="none" strike="noStrike" cap="none">
                <a:solidFill>
                  <a:srgbClr val="888888"/>
                </a:solidFill>
                <a:latin typeface="Overlock"/>
                <a:ea typeface="Overlock"/>
                <a:cs typeface="Overlock"/>
                <a:sym typeface="Overlock"/>
              </a:defRPr>
            </a:lvl9pPr>
          </a:lstStyle>
          <a:p>
            <a:pPr marL="0" lvl="0" indent="-76200" algn="r" rtl="0">
              <a:spcBef>
                <a:spcPts val="0"/>
              </a:spcBef>
              <a:spcAft>
                <a:spcPts val="0"/>
              </a:spcAft>
              <a:buClr>
                <a:srgbClr val="888888"/>
              </a:buClr>
              <a:buSzPts val="1200"/>
              <a:buFont typeface="Overlock"/>
              <a:buChar char="~"/>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ransition spd="med">
    <p:wipe dir="r"/>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mithileshjoshi.blogspot.com/2019/03/the-man-behind-supercomputer-in-india.html"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
          <p:cNvSpPr txBox="1"/>
          <p:nvPr/>
        </p:nvSpPr>
        <p:spPr>
          <a:xfrm>
            <a:off x="457200" y="762000"/>
            <a:ext cx="8501400" cy="491925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0000FF"/>
              </a:buClr>
              <a:buSzPts val="3200"/>
              <a:buFont typeface="Overlock"/>
              <a:buNone/>
            </a:pPr>
            <a:r>
              <a:rPr lang="en-US" sz="3200" b="1" i="0" u="none" strike="noStrike" cap="none" dirty="0">
                <a:solidFill>
                  <a:srgbClr val="0000FF"/>
                </a:solidFill>
                <a:latin typeface="Arial Black"/>
                <a:ea typeface="Arial Black"/>
                <a:cs typeface="Arial Black"/>
                <a:sym typeface="Arial Black"/>
              </a:rPr>
              <a:t>TMI -101: Tinkering Part </a:t>
            </a:r>
            <a:endParaRPr dirty="0"/>
          </a:p>
          <a:p>
            <a:pPr marL="0" marR="0" lvl="0" indent="0" algn="ctr" rtl="0">
              <a:spcBef>
                <a:spcPts val="1400"/>
              </a:spcBef>
              <a:spcAft>
                <a:spcPts val="0"/>
              </a:spcAft>
              <a:buClr>
                <a:srgbClr val="0000FF"/>
              </a:buClr>
              <a:buSzPts val="2800"/>
              <a:buFont typeface="Overlock"/>
              <a:buNone/>
            </a:pPr>
            <a:r>
              <a:rPr lang="en-US" sz="2800" b="1" dirty="0">
                <a:solidFill>
                  <a:srgbClr val="741B47"/>
                </a:solidFill>
                <a:latin typeface="Arial Black"/>
                <a:ea typeface="Arial Black"/>
                <a:cs typeface="Arial Black"/>
                <a:sym typeface="Arial Black"/>
              </a:rPr>
              <a:t>USING AI TO DETECT WASTE IN AN IMAGE</a:t>
            </a:r>
            <a:endParaRPr lang="en-IN" dirty="0">
              <a:solidFill>
                <a:srgbClr val="741B47"/>
              </a:solidFill>
            </a:endParaRPr>
          </a:p>
          <a:p>
            <a:pPr marL="0" marR="0" lvl="0" indent="0" algn="ctr" rtl="0">
              <a:spcBef>
                <a:spcPts val="0"/>
              </a:spcBef>
              <a:spcAft>
                <a:spcPts val="0"/>
              </a:spcAft>
              <a:buClr>
                <a:srgbClr val="660033"/>
              </a:buClr>
              <a:buSzPts val="2400"/>
              <a:buFont typeface="Overlock"/>
              <a:buNone/>
            </a:pPr>
            <a:endParaRPr lang="en-IN" sz="2400" b="1" i="0" u="none" strike="noStrike" cap="none" dirty="0">
              <a:solidFill>
                <a:srgbClr val="0000FF"/>
              </a:solidFill>
              <a:latin typeface="Arial Black"/>
              <a:ea typeface="Arial Black"/>
              <a:cs typeface="Arial Black"/>
              <a:sym typeface="Arial Black"/>
            </a:endParaRPr>
          </a:p>
          <a:p>
            <a:pPr lvl="2" algn="ctr">
              <a:buClr>
                <a:srgbClr val="660033"/>
              </a:buClr>
              <a:buSzPts val="2200"/>
            </a:pPr>
            <a:r>
              <a:rPr lang="en-IN" sz="2200" b="1" i="0" u="none" strike="noStrike" cap="none" dirty="0">
                <a:solidFill>
                  <a:srgbClr val="0000FF"/>
                </a:solidFill>
                <a:latin typeface="Arial Black"/>
                <a:ea typeface="Arial Black"/>
                <a:cs typeface="Arial Black"/>
                <a:sym typeface="Arial Black"/>
              </a:rPr>
              <a:t>Chaitanya Kumar- 23116026</a:t>
            </a:r>
          </a:p>
          <a:p>
            <a:pPr lvl="2" algn="ctr">
              <a:buClr>
                <a:srgbClr val="660033"/>
              </a:buClr>
              <a:buSzPts val="2200"/>
            </a:pPr>
            <a:r>
              <a:rPr lang="en-IN" sz="2200" b="1" dirty="0">
                <a:solidFill>
                  <a:srgbClr val="0000FF"/>
                </a:solidFill>
                <a:latin typeface="Arial Black"/>
                <a:ea typeface="Arial Black"/>
                <a:cs typeface="Arial Black"/>
                <a:sym typeface="Arial Black"/>
              </a:rPr>
              <a:t>Nithish Ravikkumar- 23123028</a:t>
            </a:r>
          </a:p>
          <a:p>
            <a:pPr lvl="2" algn="ctr">
              <a:buClr>
                <a:srgbClr val="660033"/>
              </a:buClr>
              <a:buSzPts val="2200"/>
            </a:pPr>
            <a:r>
              <a:rPr lang="en-IN" sz="2200" b="1" i="0" u="none" strike="noStrike" cap="none" dirty="0" err="1">
                <a:solidFill>
                  <a:srgbClr val="0000FF"/>
                </a:solidFill>
                <a:latin typeface="Arial Black"/>
                <a:ea typeface="Arial Black"/>
                <a:cs typeface="Arial Black"/>
                <a:sym typeface="Arial Black"/>
              </a:rPr>
              <a:t>Poojan</a:t>
            </a:r>
            <a:r>
              <a:rPr lang="en-IN" sz="2200" b="1" i="0" u="none" strike="noStrike" cap="none" dirty="0">
                <a:solidFill>
                  <a:srgbClr val="0000FF"/>
                </a:solidFill>
                <a:latin typeface="Arial Black"/>
                <a:ea typeface="Arial Black"/>
                <a:cs typeface="Arial Black"/>
                <a:sym typeface="Arial Black"/>
              </a:rPr>
              <a:t> Bansal- 23115105</a:t>
            </a:r>
          </a:p>
          <a:p>
            <a:pPr lvl="2" algn="ctr">
              <a:buClr>
                <a:srgbClr val="660033"/>
              </a:buClr>
              <a:buSzPts val="2200"/>
            </a:pPr>
            <a:r>
              <a:rPr lang="en-IN" sz="2200" b="1" dirty="0" err="1">
                <a:solidFill>
                  <a:srgbClr val="0000FF"/>
                </a:solidFill>
                <a:latin typeface="Arial Black"/>
                <a:ea typeface="Arial Black"/>
                <a:cs typeface="Arial Black"/>
                <a:sym typeface="Arial Black"/>
              </a:rPr>
              <a:t>Sparsh</a:t>
            </a:r>
            <a:r>
              <a:rPr lang="en-IN" sz="2200" b="1" dirty="0">
                <a:solidFill>
                  <a:srgbClr val="0000FF"/>
                </a:solidFill>
                <a:latin typeface="Arial Black"/>
                <a:ea typeface="Arial Black"/>
                <a:cs typeface="Arial Black"/>
                <a:sym typeface="Arial Black"/>
              </a:rPr>
              <a:t> Gautam- 23116094</a:t>
            </a:r>
            <a:endParaRPr lang="en-IN" sz="2200" b="1" i="0" u="none" strike="noStrike" cap="none" dirty="0">
              <a:solidFill>
                <a:srgbClr val="0000FF"/>
              </a:solidFill>
              <a:latin typeface="Arial Black"/>
              <a:ea typeface="Arial Black"/>
              <a:cs typeface="Arial Black"/>
              <a:sym typeface="Arial Black"/>
            </a:endParaRPr>
          </a:p>
          <a:p>
            <a:pPr lvl="2" algn="ctr">
              <a:buClr>
                <a:srgbClr val="660033"/>
              </a:buClr>
              <a:buSzPts val="2200"/>
            </a:pPr>
            <a:endParaRPr lang="en-IN" sz="2200" b="1" i="0" u="none" strike="noStrike" cap="none" dirty="0">
              <a:solidFill>
                <a:srgbClr val="0000FF"/>
              </a:solidFill>
              <a:latin typeface="Arial Black"/>
              <a:ea typeface="Arial Black"/>
              <a:cs typeface="Arial Black"/>
              <a:sym typeface="Arial Black"/>
            </a:endParaRPr>
          </a:p>
          <a:p>
            <a:pPr lvl="2" algn="ctr">
              <a:buClr>
                <a:srgbClr val="0000FF"/>
              </a:buClr>
              <a:buSzPts val="2000"/>
            </a:pPr>
            <a:r>
              <a:rPr lang="en-US" sz="2000" b="1" i="0" u="none" strike="noStrike" cap="none" dirty="0">
                <a:solidFill>
                  <a:srgbClr val="0000FF"/>
                </a:solidFill>
                <a:latin typeface="Arial Black"/>
                <a:ea typeface="Arial Black"/>
                <a:cs typeface="Arial Black"/>
                <a:sym typeface="Arial Black"/>
              </a:rPr>
              <a:t>Faculty Supervisor/Advisor:</a:t>
            </a:r>
            <a:endParaRPr sz="2000" b="1" i="0" u="none" strike="noStrike" cap="none" dirty="0">
              <a:solidFill>
                <a:srgbClr val="0000FF"/>
              </a:solidFill>
              <a:latin typeface="Arial Black"/>
              <a:ea typeface="Arial Black"/>
              <a:cs typeface="Arial Black"/>
              <a:sym typeface="Arial Black"/>
            </a:endParaRPr>
          </a:p>
          <a:p>
            <a:pPr lvl="2" algn="ctr">
              <a:buClr>
                <a:srgbClr val="0000FF"/>
              </a:buClr>
              <a:buSzPts val="2000"/>
            </a:pPr>
            <a:r>
              <a:rPr lang="en-US" sz="2000" b="1" dirty="0">
                <a:solidFill>
                  <a:srgbClr val="741B47"/>
                </a:solidFill>
                <a:latin typeface="Arial Black"/>
                <a:ea typeface="Arial Black"/>
                <a:cs typeface="Arial Black"/>
                <a:sym typeface="Arial Black"/>
              </a:rPr>
              <a:t>Prof. Bhanu Prakash</a:t>
            </a:r>
            <a:endParaRPr sz="2000" b="1" i="0" u="none" strike="noStrike" cap="none" dirty="0">
              <a:solidFill>
                <a:srgbClr val="0000FF"/>
              </a:solidFill>
              <a:latin typeface="Arial Black"/>
              <a:ea typeface="Arial Black"/>
              <a:cs typeface="Arial Black"/>
              <a:sym typeface="Arial Black"/>
            </a:endParaRPr>
          </a:p>
          <a:p>
            <a:pPr lvl="2" algn="ctr">
              <a:buClr>
                <a:srgbClr val="0000FF"/>
              </a:buClr>
              <a:buSzPts val="2000"/>
            </a:pPr>
            <a:r>
              <a:rPr lang="en-US" sz="2000" b="1" i="0" u="none" strike="noStrike" cap="none" dirty="0">
                <a:solidFill>
                  <a:srgbClr val="0000FF"/>
                </a:solidFill>
                <a:latin typeface="Arial Black"/>
                <a:ea typeface="Arial Black"/>
                <a:cs typeface="Arial Black"/>
                <a:sym typeface="Arial Black"/>
              </a:rPr>
              <a:t>Project Implemented at:</a:t>
            </a:r>
            <a:endParaRPr dirty="0"/>
          </a:p>
          <a:p>
            <a:pPr lvl="2" algn="ctr">
              <a:buClr>
                <a:srgbClr val="0000FF"/>
              </a:buClr>
              <a:buSzPts val="2000"/>
            </a:pPr>
            <a:r>
              <a:rPr lang="en-US" sz="2000" b="1" dirty="0">
                <a:solidFill>
                  <a:srgbClr val="741B47"/>
                </a:solidFill>
                <a:latin typeface="Arial Black"/>
                <a:ea typeface="Arial Black"/>
                <a:cs typeface="Arial Black"/>
                <a:sym typeface="Arial Black"/>
              </a:rPr>
              <a:t>Civil Engineering</a:t>
            </a:r>
            <a:endParaRPr sz="2000" b="1" i="0" u="none" strike="noStrike" cap="none" dirty="0">
              <a:solidFill>
                <a:srgbClr val="741B47"/>
              </a:solidFill>
              <a:latin typeface="Arial Black"/>
              <a:ea typeface="Arial Black"/>
              <a:cs typeface="Arial Black"/>
              <a:sym typeface="Arial Black"/>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2"/>
          <p:cNvSpPr txBox="1">
            <a:spLocks noGrp="1"/>
          </p:cNvSpPr>
          <p:nvPr>
            <p:ph type="title"/>
          </p:nvPr>
        </p:nvSpPr>
        <p:spPr>
          <a:xfrm>
            <a:off x="762000" y="304800"/>
            <a:ext cx="7904567" cy="55458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600">
                <a:solidFill>
                  <a:srgbClr val="0000FF"/>
                </a:solidFill>
                <a:latin typeface="Arial Black"/>
                <a:ea typeface="Arial Black"/>
                <a:cs typeface="Arial Black"/>
                <a:sym typeface="Arial Black"/>
              </a:rPr>
              <a:t>Understanding of the Problem</a:t>
            </a:r>
            <a:endParaRPr sz="2600" u="sng">
              <a:solidFill>
                <a:srgbClr val="9900FF"/>
              </a:solidFill>
              <a:latin typeface="Calibri"/>
              <a:ea typeface="Calibri"/>
              <a:cs typeface="Calibri"/>
              <a:sym typeface="Calibri"/>
            </a:endParaRPr>
          </a:p>
        </p:txBody>
      </p:sp>
      <p:sp>
        <p:nvSpPr>
          <p:cNvPr id="77" name="Google Shape;77;p2"/>
          <p:cNvSpPr txBox="1">
            <a:spLocks noGrp="1"/>
          </p:cNvSpPr>
          <p:nvPr>
            <p:ph type="body" idx="1"/>
          </p:nvPr>
        </p:nvSpPr>
        <p:spPr>
          <a:xfrm>
            <a:off x="0" y="1510920"/>
            <a:ext cx="9144000" cy="2937300"/>
          </a:xfrm>
          <a:prstGeom prst="rect">
            <a:avLst/>
          </a:prstGeom>
          <a:noFill/>
          <a:ln>
            <a:noFill/>
          </a:ln>
        </p:spPr>
        <p:txBody>
          <a:bodyPr spcFirstLastPara="1" wrap="square" lIns="91425" tIns="45700" rIns="91425" bIns="45700" anchor="t" anchorCtr="0">
            <a:noAutofit/>
          </a:bodyPr>
          <a:lstStyle/>
          <a:p>
            <a:pPr marL="457200" lvl="0" indent="-374650" algn="l" rtl="0">
              <a:lnSpc>
                <a:spcPct val="115000"/>
              </a:lnSpc>
              <a:spcBef>
                <a:spcPts val="0"/>
              </a:spcBef>
              <a:spcAft>
                <a:spcPts val="0"/>
              </a:spcAft>
              <a:buClr>
                <a:srgbClr val="333333"/>
              </a:buClr>
              <a:buSzPts val="2300"/>
              <a:buFont typeface="Roboto"/>
              <a:buChar char="•"/>
            </a:pPr>
            <a:r>
              <a:rPr lang="en-US" sz="2300" dirty="0">
                <a:solidFill>
                  <a:srgbClr val="333333"/>
                </a:solidFill>
                <a:highlight>
                  <a:schemeClr val="lt1"/>
                </a:highlight>
                <a:latin typeface="Roboto"/>
                <a:ea typeface="Roboto"/>
                <a:cs typeface="Roboto"/>
                <a:sym typeface="Roboto"/>
              </a:rPr>
              <a:t>The world is facing an unprecedented global waste crisis. With the increasing population and urbanization, our planet is struggling to manage the massive amount of waste generated daily.</a:t>
            </a:r>
            <a:endParaRPr sz="2300" dirty="0">
              <a:solidFill>
                <a:srgbClr val="333333"/>
              </a:solidFill>
              <a:highlight>
                <a:schemeClr val="lt1"/>
              </a:highlight>
              <a:latin typeface="Roboto"/>
              <a:ea typeface="Roboto"/>
              <a:cs typeface="Roboto"/>
              <a:sym typeface="Roboto"/>
            </a:endParaRPr>
          </a:p>
          <a:p>
            <a:pPr marL="457200" lvl="0" indent="-374650" algn="l" rtl="0">
              <a:lnSpc>
                <a:spcPct val="115000"/>
              </a:lnSpc>
              <a:spcBef>
                <a:spcPts val="0"/>
              </a:spcBef>
              <a:spcAft>
                <a:spcPts val="0"/>
              </a:spcAft>
              <a:buClr>
                <a:srgbClr val="333333"/>
              </a:buClr>
              <a:buSzPts val="2300"/>
              <a:buFont typeface="Roboto"/>
              <a:buChar char="•"/>
            </a:pPr>
            <a:endParaRPr lang="en-US" sz="2300" dirty="0">
              <a:solidFill>
                <a:srgbClr val="333333"/>
              </a:solidFill>
              <a:highlight>
                <a:schemeClr val="lt1"/>
              </a:highlight>
              <a:latin typeface="Roboto"/>
              <a:ea typeface="Roboto"/>
              <a:cs typeface="Roboto"/>
              <a:sym typeface="Roboto"/>
            </a:endParaRPr>
          </a:p>
          <a:p>
            <a:pPr marL="457200" lvl="0" indent="-374650" algn="l" rtl="0">
              <a:lnSpc>
                <a:spcPct val="115000"/>
              </a:lnSpc>
              <a:spcBef>
                <a:spcPts val="0"/>
              </a:spcBef>
              <a:spcAft>
                <a:spcPts val="0"/>
              </a:spcAft>
              <a:buClr>
                <a:srgbClr val="333333"/>
              </a:buClr>
              <a:buSzPts val="2300"/>
              <a:buFont typeface="Roboto"/>
              <a:buChar char="•"/>
            </a:pPr>
            <a:r>
              <a:rPr lang="en-US" sz="2300" dirty="0">
                <a:solidFill>
                  <a:srgbClr val="333333"/>
                </a:solidFill>
                <a:highlight>
                  <a:schemeClr val="lt1"/>
                </a:highlight>
                <a:latin typeface="Roboto"/>
                <a:ea typeface="Roboto"/>
                <a:cs typeface="Roboto"/>
                <a:sym typeface="Roboto"/>
              </a:rPr>
              <a:t>For recycling of waste, it needs to be classified into its types, </a:t>
            </a:r>
            <a:r>
              <a:rPr lang="en-US" sz="2300" dirty="0" err="1">
                <a:solidFill>
                  <a:srgbClr val="333333"/>
                </a:solidFill>
                <a:highlight>
                  <a:schemeClr val="lt1"/>
                </a:highlight>
                <a:latin typeface="Roboto"/>
                <a:ea typeface="Roboto"/>
                <a:cs typeface="Roboto"/>
                <a:sym typeface="Roboto"/>
              </a:rPr>
              <a:t>i.e</a:t>
            </a:r>
            <a:r>
              <a:rPr lang="en-US" sz="2300" dirty="0">
                <a:solidFill>
                  <a:srgbClr val="333333"/>
                </a:solidFill>
                <a:highlight>
                  <a:schemeClr val="lt1"/>
                </a:highlight>
                <a:latin typeface="Roboto"/>
                <a:ea typeface="Roboto"/>
                <a:cs typeface="Roboto"/>
                <a:sym typeface="Roboto"/>
              </a:rPr>
              <a:t>, biodegradable and non-biodegradable, and further on the basis of materials, size and other properties. </a:t>
            </a:r>
            <a:endParaRPr sz="2300" dirty="0">
              <a:solidFill>
                <a:srgbClr val="333333"/>
              </a:solidFill>
              <a:highlight>
                <a:schemeClr val="lt1"/>
              </a:highlight>
              <a:latin typeface="Roboto"/>
              <a:ea typeface="Roboto"/>
              <a:cs typeface="Roboto"/>
              <a:sym typeface="Roboto"/>
            </a:endParaRPr>
          </a:p>
        </p:txBody>
      </p:sp>
      <p:sp>
        <p:nvSpPr>
          <p:cNvPr id="78" name="Google Shape;78;p2"/>
          <p:cNvSpPr txBox="1"/>
          <p:nvPr/>
        </p:nvSpPr>
        <p:spPr>
          <a:xfrm>
            <a:off x="2452188" y="943150"/>
            <a:ext cx="4239600" cy="75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600" b="1">
                <a:solidFill>
                  <a:srgbClr val="C00000"/>
                </a:solidFill>
                <a:latin typeface="Calibri"/>
                <a:ea typeface="Calibri"/>
                <a:cs typeface="Calibri"/>
                <a:sym typeface="Calibri"/>
              </a:rPr>
              <a:t>Introduction to the problem</a:t>
            </a:r>
            <a:endParaRPr sz="2600">
              <a:latin typeface="Calibri"/>
              <a:ea typeface="Calibri"/>
              <a:cs typeface="Calibri"/>
              <a:sym typeface="Calibri"/>
            </a:endParaRPr>
          </a:p>
        </p:txBody>
      </p:sp>
      <p:pic>
        <p:nvPicPr>
          <p:cNvPr id="3" name="Picture 2" descr="A group of buckets full of trash&#10;&#10;Description automatically generated">
            <a:extLst>
              <a:ext uri="{FF2B5EF4-FFF2-40B4-BE49-F238E27FC236}">
                <a16:creationId xmlns:a16="http://schemas.microsoft.com/office/drawing/2014/main" id="{A1D066C0-12E5-C025-C9DE-5E77C9054F89}"/>
              </a:ext>
            </a:extLst>
          </p:cNvPr>
          <p:cNvPicPr>
            <a:picLocks noChangeAspect="1"/>
          </p:cNvPicPr>
          <p:nvPr/>
        </p:nvPicPr>
        <p:blipFill>
          <a:blip r:embed="rId3">
            <a:alphaModFix amt="85000"/>
          </a:blip>
          <a:stretch>
            <a:fillRect/>
          </a:stretch>
        </p:blipFill>
        <p:spPr>
          <a:xfrm>
            <a:off x="5555145" y="4448220"/>
            <a:ext cx="2988907" cy="1991360"/>
          </a:xfrm>
          <a:prstGeom prst="rect">
            <a:avLst/>
          </a:prstGeom>
          <a:ln>
            <a:noFill/>
          </a:ln>
          <a:effectLst>
            <a:softEdge rad="112500"/>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57DBC-7AA5-7EAB-0B13-8A2657F5DB8D}"/>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A4657C21-8DD1-A067-7C2C-7C38DFDA79DF}"/>
              </a:ext>
            </a:extLst>
          </p:cNvPr>
          <p:cNvSpPr>
            <a:spLocks noGrp="1"/>
          </p:cNvSpPr>
          <p:nvPr>
            <p:ph type="body" idx="1"/>
          </p:nvPr>
        </p:nvSpPr>
        <p:spPr>
          <a:xfrm>
            <a:off x="180653" y="1173984"/>
            <a:ext cx="8435027" cy="2595376"/>
          </a:xfrm>
        </p:spPr>
        <p:txBody>
          <a:bodyPr/>
          <a:lstStyle/>
          <a:p>
            <a:pPr marL="457200" lvl="0" indent="-374650" algn="l" rtl="0">
              <a:lnSpc>
                <a:spcPct val="115000"/>
              </a:lnSpc>
              <a:spcBef>
                <a:spcPts val="0"/>
              </a:spcBef>
              <a:spcAft>
                <a:spcPts val="0"/>
              </a:spcAft>
              <a:buClr>
                <a:srgbClr val="333333"/>
              </a:buClr>
              <a:buSzPts val="2300"/>
              <a:buFont typeface="Roboto"/>
              <a:buChar char="•"/>
            </a:pPr>
            <a:r>
              <a:rPr lang="en-US" sz="2400" dirty="0">
                <a:solidFill>
                  <a:srgbClr val="333333"/>
                </a:solidFill>
                <a:highlight>
                  <a:schemeClr val="lt1"/>
                </a:highlight>
                <a:latin typeface="Roboto"/>
                <a:ea typeface="Roboto"/>
                <a:cs typeface="Roboto"/>
                <a:sym typeface="Roboto"/>
              </a:rPr>
              <a:t>Waste segregation can reduce 25000 </a:t>
            </a:r>
            <a:r>
              <a:rPr lang="en-US" sz="2400" dirty="0" err="1">
                <a:solidFill>
                  <a:srgbClr val="333333"/>
                </a:solidFill>
                <a:highlight>
                  <a:schemeClr val="lt1"/>
                </a:highlight>
                <a:latin typeface="Roboto"/>
                <a:ea typeface="Roboto"/>
                <a:cs typeface="Roboto"/>
                <a:sym typeface="Roboto"/>
              </a:rPr>
              <a:t>tonnes</a:t>
            </a:r>
            <a:r>
              <a:rPr lang="en-US" sz="2400" dirty="0">
                <a:solidFill>
                  <a:srgbClr val="333333"/>
                </a:solidFill>
                <a:highlight>
                  <a:schemeClr val="lt1"/>
                </a:highlight>
                <a:latin typeface="Roboto"/>
                <a:ea typeface="Roboto"/>
                <a:cs typeface="Roboto"/>
                <a:sym typeface="Roboto"/>
              </a:rPr>
              <a:t> of waste from entering landfills in India every day.</a:t>
            </a:r>
          </a:p>
          <a:p>
            <a:pPr marL="457200" lvl="0" indent="-374650" algn="l" rtl="0">
              <a:lnSpc>
                <a:spcPct val="115000"/>
              </a:lnSpc>
              <a:spcBef>
                <a:spcPts val="0"/>
              </a:spcBef>
              <a:spcAft>
                <a:spcPts val="0"/>
              </a:spcAft>
              <a:buClr>
                <a:srgbClr val="333333"/>
              </a:buClr>
              <a:buSzPts val="2300"/>
              <a:buFont typeface="Roboto"/>
              <a:buChar char="•"/>
            </a:pPr>
            <a:endParaRPr lang="en-US" sz="2400" dirty="0">
              <a:solidFill>
                <a:srgbClr val="333333"/>
              </a:solidFill>
              <a:highlight>
                <a:schemeClr val="lt1"/>
              </a:highlight>
              <a:latin typeface="Roboto"/>
              <a:ea typeface="Roboto"/>
              <a:cs typeface="Roboto"/>
              <a:sym typeface="Roboto"/>
            </a:endParaRPr>
          </a:p>
          <a:p>
            <a:pPr marL="457200" lvl="0" indent="-374650" algn="l" rtl="0">
              <a:lnSpc>
                <a:spcPct val="115000"/>
              </a:lnSpc>
              <a:spcBef>
                <a:spcPts val="0"/>
              </a:spcBef>
              <a:spcAft>
                <a:spcPts val="0"/>
              </a:spcAft>
              <a:buClr>
                <a:srgbClr val="333333"/>
              </a:buClr>
              <a:buSzPts val="2300"/>
              <a:buFont typeface="Roboto"/>
              <a:buChar char="•"/>
            </a:pPr>
            <a:endParaRPr lang="en-US" sz="2400" dirty="0">
              <a:solidFill>
                <a:srgbClr val="333333"/>
              </a:solidFill>
              <a:highlight>
                <a:schemeClr val="lt1"/>
              </a:highlight>
              <a:latin typeface="Roboto"/>
              <a:ea typeface="Roboto"/>
              <a:cs typeface="Roboto"/>
              <a:sym typeface="Roboto"/>
            </a:endParaRPr>
          </a:p>
          <a:p>
            <a:pPr marL="457200" lvl="0" indent="-374650" algn="l" rtl="0">
              <a:lnSpc>
                <a:spcPct val="115000"/>
              </a:lnSpc>
              <a:spcBef>
                <a:spcPts val="0"/>
              </a:spcBef>
              <a:spcAft>
                <a:spcPts val="0"/>
              </a:spcAft>
              <a:buClr>
                <a:srgbClr val="333333"/>
              </a:buClr>
              <a:buSzPts val="2300"/>
              <a:buFont typeface="Roboto"/>
              <a:buChar char="•"/>
            </a:pPr>
            <a:endParaRPr lang="en-US" sz="2400" dirty="0">
              <a:solidFill>
                <a:srgbClr val="333333"/>
              </a:solidFill>
              <a:highlight>
                <a:schemeClr val="lt1"/>
              </a:highlight>
              <a:latin typeface="Roboto"/>
              <a:ea typeface="Roboto"/>
              <a:cs typeface="Roboto"/>
              <a:sym typeface="Roboto"/>
            </a:endParaRPr>
          </a:p>
          <a:p>
            <a:pPr marL="457200" lvl="0" indent="-374650" algn="l" rtl="0">
              <a:lnSpc>
                <a:spcPct val="115000"/>
              </a:lnSpc>
              <a:spcBef>
                <a:spcPts val="0"/>
              </a:spcBef>
              <a:spcAft>
                <a:spcPts val="0"/>
              </a:spcAft>
              <a:buClr>
                <a:srgbClr val="333333"/>
              </a:buClr>
              <a:buSzPts val="2300"/>
              <a:buFont typeface="Roboto"/>
              <a:buChar char="•"/>
            </a:pPr>
            <a:endParaRPr lang="en-US" dirty="0">
              <a:solidFill>
                <a:srgbClr val="333333"/>
              </a:solidFill>
              <a:highlight>
                <a:schemeClr val="lt1"/>
              </a:highlight>
              <a:latin typeface="Roboto"/>
              <a:ea typeface="Roboto"/>
              <a:cs typeface="Roboto"/>
              <a:sym typeface="Roboto"/>
            </a:endParaRPr>
          </a:p>
          <a:p>
            <a:pPr marL="457200" lvl="0" indent="-374650" algn="l" rtl="0">
              <a:lnSpc>
                <a:spcPct val="115000"/>
              </a:lnSpc>
              <a:spcBef>
                <a:spcPts val="0"/>
              </a:spcBef>
              <a:spcAft>
                <a:spcPts val="0"/>
              </a:spcAft>
              <a:buClr>
                <a:srgbClr val="333333"/>
              </a:buClr>
              <a:buSzPts val="2300"/>
              <a:buFont typeface="Roboto"/>
              <a:buChar char="•"/>
            </a:pPr>
            <a:endParaRPr lang="en-US" sz="2400" dirty="0">
              <a:solidFill>
                <a:srgbClr val="333333"/>
              </a:solidFill>
              <a:highlight>
                <a:schemeClr val="lt1"/>
              </a:highlight>
              <a:latin typeface="Roboto"/>
              <a:ea typeface="Roboto"/>
              <a:cs typeface="Roboto"/>
              <a:sym typeface="Roboto"/>
            </a:endParaRPr>
          </a:p>
          <a:p>
            <a:pPr marL="457200" lvl="0" indent="-374650" algn="l" rtl="0">
              <a:lnSpc>
                <a:spcPct val="115000"/>
              </a:lnSpc>
              <a:spcBef>
                <a:spcPts val="0"/>
              </a:spcBef>
              <a:spcAft>
                <a:spcPts val="0"/>
              </a:spcAft>
              <a:buClr>
                <a:srgbClr val="333333"/>
              </a:buClr>
              <a:buSzPts val="2300"/>
              <a:buFont typeface="Roboto"/>
              <a:buChar char="•"/>
            </a:pPr>
            <a:endParaRPr lang="en-US" dirty="0">
              <a:solidFill>
                <a:srgbClr val="333333"/>
              </a:solidFill>
              <a:highlight>
                <a:schemeClr val="lt1"/>
              </a:highlight>
              <a:latin typeface="Roboto"/>
              <a:ea typeface="Roboto"/>
              <a:cs typeface="Roboto"/>
              <a:sym typeface="Roboto"/>
            </a:endParaRPr>
          </a:p>
          <a:p>
            <a:pPr marL="457200" lvl="0" indent="-374650" algn="l" rtl="0">
              <a:lnSpc>
                <a:spcPct val="115000"/>
              </a:lnSpc>
              <a:spcBef>
                <a:spcPts val="0"/>
              </a:spcBef>
              <a:spcAft>
                <a:spcPts val="0"/>
              </a:spcAft>
              <a:buClr>
                <a:srgbClr val="333333"/>
              </a:buClr>
              <a:buSzPts val="2300"/>
              <a:buFont typeface="Roboto"/>
              <a:buChar char="•"/>
            </a:pPr>
            <a:r>
              <a:rPr lang="en-US" sz="2400" dirty="0">
                <a:solidFill>
                  <a:srgbClr val="333333"/>
                </a:solidFill>
                <a:highlight>
                  <a:schemeClr val="lt1"/>
                </a:highlight>
                <a:latin typeface="Roboto"/>
                <a:ea typeface="Roboto"/>
                <a:cs typeface="Roboto"/>
                <a:sym typeface="Roboto"/>
              </a:rPr>
              <a:t>Hence, we need to develop an automated system which can classify waste and sort them accordingly.</a:t>
            </a:r>
          </a:p>
        </p:txBody>
      </p:sp>
      <p:pic>
        <p:nvPicPr>
          <p:cNvPr id="5" name="Picture 4" descr="A group of trash cans with different types of trash&#10;&#10;Description automatically generated">
            <a:extLst>
              <a:ext uri="{FF2B5EF4-FFF2-40B4-BE49-F238E27FC236}">
                <a16:creationId xmlns:a16="http://schemas.microsoft.com/office/drawing/2014/main" id="{20AADAD1-9A43-28BF-3C90-5020F04B98AD}"/>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Texturizer/>
                    </a14:imgEffect>
                  </a14:imgLayer>
                </a14:imgProps>
              </a:ext>
            </a:extLst>
          </a:blip>
          <a:srcRect l="3942" t="24014"/>
          <a:stretch/>
        </p:blipFill>
        <p:spPr>
          <a:xfrm>
            <a:off x="4815840" y="2158740"/>
            <a:ext cx="3964627" cy="2352148"/>
          </a:xfrm>
          <a:prstGeom prst="rect">
            <a:avLst/>
          </a:prstGeom>
        </p:spPr>
      </p:pic>
      <p:sp>
        <p:nvSpPr>
          <p:cNvPr id="9" name="TextBox 8">
            <a:extLst>
              <a:ext uri="{FF2B5EF4-FFF2-40B4-BE49-F238E27FC236}">
                <a16:creationId xmlns:a16="http://schemas.microsoft.com/office/drawing/2014/main" id="{5FF42982-E596-63D7-003D-37CD82130D53}"/>
              </a:ext>
            </a:extLst>
          </p:cNvPr>
          <p:cNvSpPr txBox="1"/>
          <p:nvPr/>
        </p:nvSpPr>
        <p:spPr>
          <a:xfrm>
            <a:off x="180653" y="2430671"/>
            <a:ext cx="5031427" cy="1755096"/>
          </a:xfrm>
          <a:prstGeom prst="rect">
            <a:avLst/>
          </a:prstGeom>
          <a:noFill/>
        </p:spPr>
        <p:txBody>
          <a:bodyPr wrap="square" rtlCol="0">
            <a:spAutoFit/>
          </a:bodyPr>
          <a:lstStyle/>
          <a:p>
            <a:pPr marL="457200" lvl="0" indent="-374650" algn="l" rtl="0">
              <a:lnSpc>
                <a:spcPct val="115000"/>
              </a:lnSpc>
              <a:spcBef>
                <a:spcPts val="0"/>
              </a:spcBef>
              <a:spcAft>
                <a:spcPts val="0"/>
              </a:spcAft>
              <a:buClr>
                <a:srgbClr val="333333"/>
              </a:buClr>
              <a:buSzPts val="2300"/>
              <a:buFont typeface="Roboto"/>
              <a:buChar char="•"/>
            </a:pPr>
            <a:r>
              <a:rPr lang="en-US" sz="2400" dirty="0">
                <a:sym typeface="Roboto"/>
              </a:rPr>
              <a:t>This work cannot be done manually as it is time-consuming as well as of hazardous nature. </a:t>
            </a:r>
          </a:p>
        </p:txBody>
      </p:sp>
    </p:spTree>
    <p:extLst>
      <p:ext uri="{BB962C8B-B14F-4D97-AF65-F5344CB8AC3E}">
        <p14:creationId xmlns:p14="http://schemas.microsoft.com/office/powerpoint/2010/main" val="2555371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g24ada38b5c6_0_4"/>
          <p:cNvSpPr txBox="1">
            <a:spLocks noGrp="1"/>
          </p:cNvSpPr>
          <p:nvPr>
            <p:ph type="title"/>
          </p:nvPr>
        </p:nvSpPr>
        <p:spPr>
          <a:xfrm>
            <a:off x="1043600" y="262500"/>
            <a:ext cx="7042200" cy="5547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chemeClr val="dk1"/>
              </a:buClr>
              <a:buFont typeface="Arial"/>
              <a:buNone/>
            </a:pPr>
            <a:endParaRPr sz="2600" u="sng">
              <a:solidFill>
                <a:srgbClr val="9900FF"/>
              </a:solidFill>
            </a:endParaRPr>
          </a:p>
          <a:p>
            <a:pPr marL="0" lvl="0" indent="0" algn="ctr" rtl="0">
              <a:spcBef>
                <a:spcPts val="0"/>
              </a:spcBef>
              <a:spcAft>
                <a:spcPts val="0"/>
              </a:spcAft>
              <a:buNone/>
            </a:pPr>
            <a:r>
              <a:rPr lang="en-US" sz="2600">
                <a:solidFill>
                  <a:srgbClr val="0000FF"/>
                </a:solidFill>
                <a:latin typeface="Arial Black"/>
                <a:ea typeface="Arial Black"/>
                <a:cs typeface="Arial Black"/>
                <a:sym typeface="Arial Black"/>
              </a:rPr>
              <a:t>Understanding the Problem</a:t>
            </a:r>
            <a:endParaRPr sz="2600">
              <a:solidFill>
                <a:srgbClr val="0000FF"/>
              </a:solidFill>
              <a:latin typeface="Arial Black"/>
              <a:ea typeface="Arial Black"/>
              <a:cs typeface="Arial Black"/>
              <a:sym typeface="Arial Black"/>
            </a:endParaRPr>
          </a:p>
        </p:txBody>
      </p:sp>
      <p:sp>
        <p:nvSpPr>
          <p:cNvPr id="85" name="Google Shape;85;g24ada38b5c6_0_4"/>
          <p:cNvSpPr txBox="1">
            <a:spLocks noGrp="1"/>
          </p:cNvSpPr>
          <p:nvPr>
            <p:ph type="body" idx="1"/>
          </p:nvPr>
        </p:nvSpPr>
        <p:spPr>
          <a:xfrm>
            <a:off x="262350" y="2021104"/>
            <a:ext cx="8768100" cy="2815800"/>
          </a:xfrm>
          <a:prstGeom prst="rect">
            <a:avLst/>
          </a:prstGeom>
        </p:spPr>
        <p:txBody>
          <a:bodyPr spcFirstLastPara="1" wrap="square" lIns="91425" tIns="45700" rIns="91425" bIns="45700" anchor="t" anchorCtr="0">
            <a:noAutofit/>
          </a:bodyPr>
          <a:lstStyle/>
          <a:p>
            <a:pPr marL="457200" lvl="0" indent="-374650" algn="just" rtl="0">
              <a:spcBef>
                <a:spcPts val="0"/>
              </a:spcBef>
              <a:spcAft>
                <a:spcPts val="0"/>
              </a:spcAft>
              <a:buClr>
                <a:srgbClr val="333333"/>
              </a:buClr>
              <a:buSzPts val="2300"/>
              <a:buFont typeface="Roboto"/>
              <a:buChar char="•"/>
            </a:pPr>
            <a:r>
              <a:rPr lang="en-US" sz="2300" dirty="0">
                <a:solidFill>
                  <a:srgbClr val="333333"/>
                </a:solidFill>
                <a:highlight>
                  <a:schemeClr val="lt1"/>
                </a:highlight>
                <a:latin typeface="Roboto"/>
                <a:ea typeface="Roboto"/>
                <a:cs typeface="Roboto"/>
                <a:sym typeface="Roboto"/>
              </a:rPr>
              <a:t>Our project aims to address the global waste crisis by developing an AI-based waste detection system. </a:t>
            </a:r>
            <a:endParaRPr sz="2300" dirty="0">
              <a:solidFill>
                <a:srgbClr val="333333"/>
              </a:solidFill>
              <a:highlight>
                <a:schemeClr val="lt1"/>
              </a:highlight>
              <a:latin typeface="Roboto"/>
              <a:ea typeface="Roboto"/>
              <a:cs typeface="Roboto"/>
              <a:sym typeface="Roboto"/>
            </a:endParaRPr>
          </a:p>
          <a:p>
            <a:pPr marL="457200" lvl="0" indent="0" algn="just" rtl="0">
              <a:spcBef>
                <a:spcPts val="0"/>
              </a:spcBef>
              <a:spcAft>
                <a:spcPts val="0"/>
              </a:spcAft>
              <a:buNone/>
            </a:pPr>
            <a:endParaRPr sz="2300" dirty="0">
              <a:solidFill>
                <a:srgbClr val="333333"/>
              </a:solidFill>
              <a:highlight>
                <a:schemeClr val="lt1"/>
              </a:highlight>
              <a:latin typeface="Roboto"/>
              <a:ea typeface="Roboto"/>
              <a:cs typeface="Roboto"/>
              <a:sym typeface="Roboto"/>
            </a:endParaRPr>
          </a:p>
          <a:p>
            <a:pPr marL="457200" lvl="0" indent="-374650" algn="l" rtl="0">
              <a:spcBef>
                <a:spcPts val="0"/>
              </a:spcBef>
              <a:spcAft>
                <a:spcPts val="0"/>
              </a:spcAft>
              <a:buClr>
                <a:srgbClr val="333333"/>
              </a:buClr>
              <a:buSzPts val="2300"/>
              <a:buFont typeface="Roboto"/>
              <a:buChar char="•"/>
            </a:pPr>
            <a:r>
              <a:rPr lang="en-US" sz="2300" dirty="0">
                <a:solidFill>
                  <a:srgbClr val="333333"/>
                </a:solidFill>
                <a:highlight>
                  <a:schemeClr val="lt1"/>
                </a:highlight>
                <a:latin typeface="Roboto"/>
                <a:ea typeface="Roboto"/>
                <a:cs typeface="Roboto"/>
                <a:sym typeface="Roboto"/>
              </a:rPr>
              <a:t>By harnessing the power of artificial intelligence, we aspire to improve waste management and recycling processes, ultimately contributing to a more sustainable future.</a:t>
            </a:r>
          </a:p>
          <a:p>
            <a:pPr marL="457200" lvl="0" indent="-374650" algn="l" rtl="0">
              <a:spcBef>
                <a:spcPts val="0"/>
              </a:spcBef>
              <a:spcAft>
                <a:spcPts val="0"/>
              </a:spcAft>
              <a:buClr>
                <a:srgbClr val="333333"/>
              </a:buClr>
              <a:buSzPts val="2300"/>
              <a:buFont typeface="Roboto"/>
              <a:buChar char="•"/>
            </a:pPr>
            <a:endParaRPr lang="en-US" sz="2300" dirty="0">
              <a:solidFill>
                <a:srgbClr val="333333"/>
              </a:solidFill>
              <a:highlight>
                <a:schemeClr val="lt1"/>
              </a:highlight>
              <a:latin typeface="Roboto"/>
              <a:ea typeface="Roboto"/>
              <a:cs typeface="Roboto"/>
              <a:sym typeface="Roboto"/>
            </a:endParaRPr>
          </a:p>
          <a:p>
            <a:pPr marL="457200" lvl="0" indent="-374650" algn="l" rtl="0">
              <a:spcBef>
                <a:spcPts val="0"/>
              </a:spcBef>
              <a:spcAft>
                <a:spcPts val="0"/>
              </a:spcAft>
              <a:buClr>
                <a:srgbClr val="333333"/>
              </a:buClr>
              <a:buSzPts val="2300"/>
              <a:buFont typeface="Roboto"/>
              <a:buChar char="•"/>
            </a:pPr>
            <a:r>
              <a:rPr lang="en-US" sz="2300" dirty="0">
                <a:solidFill>
                  <a:srgbClr val="333333"/>
                </a:solidFill>
                <a:highlight>
                  <a:schemeClr val="lt1"/>
                </a:highlight>
                <a:latin typeface="Roboto"/>
                <a:ea typeface="Roboto"/>
                <a:cs typeface="Roboto"/>
                <a:sym typeface="Roboto"/>
              </a:rPr>
              <a:t>This project is a part of bigger goal: to develop an automated system for waste segregation. It will consist of mechanical parts guided by this AI model to separate recyclable, and non-recyclable waste.</a:t>
            </a:r>
            <a:endParaRPr sz="2300" dirty="0">
              <a:solidFill>
                <a:srgbClr val="333333"/>
              </a:solidFill>
              <a:highlight>
                <a:schemeClr val="lt1"/>
              </a:highlight>
              <a:latin typeface="Roboto"/>
              <a:ea typeface="Roboto"/>
              <a:cs typeface="Roboto"/>
              <a:sym typeface="Roboto"/>
            </a:endParaRPr>
          </a:p>
          <a:p>
            <a:pPr marL="0" lvl="0" indent="0" algn="just" rtl="0">
              <a:spcBef>
                <a:spcPts val="0"/>
              </a:spcBef>
              <a:spcAft>
                <a:spcPts val="0"/>
              </a:spcAft>
              <a:buNone/>
            </a:pPr>
            <a:endParaRPr sz="2300" dirty="0">
              <a:solidFill>
                <a:srgbClr val="333333"/>
              </a:solidFill>
              <a:highlight>
                <a:schemeClr val="lt1"/>
              </a:highlight>
              <a:latin typeface="Roboto"/>
              <a:ea typeface="Roboto"/>
              <a:cs typeface="Roboto"/>
              <a:sym typeface="Roboto"/>
            </a:endParaRPr>
          </a:p>
          <a:p>
            <a:pPr marL="0" lvl="0" indent="0" algn="l" rtl="0">
              <a:spcBef>
                <a:spcPts val="480"/>
              </a:spcBef>
              <a:spcAft>
                <a:spcPts val="0"/>
              </a:spcAft>
              <a:buNone/>
            </a:pPr>
            <a:endParaRPr sz="2300" dirty="0">
              <a:solidFill>
                <a:srgbClr val="333333"/>
              </a:solidFill>
              <a:highlight>
                <a:schemeClr val="lt1"/>
              </a:highlight>
              <a:latin typeface="Roboto"/>
              <a:ea typeface="Roboto"/>
              <a:cs typeface="Roboto"/>
              <a:sym typeface="Roboto"/>
            </a:endParaRPr>
          </a:p>
          <a:p>
            <a:pPr marL="0" lvl="0" indent="0" algn="l" rtl="0">
              <a:spcBef>
                <a:spcPts val="480"/>
              </a:spcBef>
              <a:spcAft>
                <a:spcPts val="0"/>
              </a:spcAft>
              <a:buNone/>
            </a:pPr>
            <a:endParaRPr sz="2300" dirty="0">
              <a:solidFill>
                <a:srgbClr val="333333"/>
              </a:solidFill>
              <a:highlight>
                <a:schemeClr val="lt1"/>
              </a:highlight>
              <a:latin typeface="Roboto"/>
              <a:ea typeface="Roboto"/>
              <a:cs typeface="Roboto"/>
              <a:sym typeface="Roboto"/>
            </a:endParaRPr>
          </a:p>
        </p:txBody>
      </p:sp>
      <p:sp>
        <p:nvSpPr>
          <p:cNvPr id="86" name="Google Shape;86;g24ada38b5c6_0_4"/>
          <p:cNvSpPr txBox="1"/>
          <p:nvPr/>
        </p:nvSpPr>
        <p:spPr>
          <a:xfrm>
            <a:off x="2452188" y="1129488"/>
            <a:ext cx="4239600" cy="75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a:solidFill>
                  <a:srgbClr val="C00000"/>
                </a:solidFill>
                <a:latin typeface="Calibri"/>
                <a:ea typeface="Calibri"/>
                <a:cs typeface="Calibri"/>
                <a:sym typeface="Calibri"/>
              </a:rPr>
              <a:t>Project Goal</a:t>
            </a:r>
            <a:endParaRPr sz="2400" dirty="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3"/>
          <p:cNvSpPr txBox="1">
            <a:spLocks noGrp="1"/>
          </p:cNvSpPr>
          <p:nvPr>
            <p:ph type="title"/>
          </p:nvPr>
        </p:nvSpPr>
        <p:spPr>
          <a:xfrm>
            <a:off x="866150" y="304800"/>
            <a:ext cx="7904700" cy="5547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600">
                <a:solidFill>
                  <a:srgbClr val="0000FF"/>
                </a:solidFill>
                <a:latin typeface="Arial Black"/>
                <a:ea typeface="Arial Black"/>
                <a:cs typeface="Arial Black"/>
                <a:sym typeface="Arial Black"/>
              </a:rPr>
              <a:t>Approach Adopted for Project</a:t>
            </a:r>
            <a:endParaRPr sz="2800">
              <a:solidFill>
                <a:srgbClr val="C00000"/>
              </a:solidFill>
            </a:endParaRPr>
          </a:p>
        </p:txBody>
      </p:sp>
      <p:sp>
        <p:nvSpPr>
          <p:cNvPr id="93" name="Google Shape;93;p3"/>
          <p:cNvSpPr txBox="1">
            <a:spLocks noGrp="1"/>
          </p:cNvSpPr>
          <p:nvPr>
            <p:ph type="body" idx="1"/>
          </p:nvPr>
        </p:nvSpPr>
        <p:spPr>
          <a:xfrm>
            <a:off x="0" y="1109599"/>
            <a:ext cx="5230761" cy="3344413"/>
          </a:xfrm>
          <a:prstGeom prst="rect">
            <a:avLst/>
          </a:prstGeom>
          <a:noFill/>
          <a:ln>
            <a:noFill/>
          </a:ln>
        </p:spPr>
        <p:txBody>
          <a:bodyPr spcFirstLastPara="1" wrap="square" lIns="91425" tIns="45700" rIns="91425" bIns="45700" anchor="t" anchorCtr="0">
            <a:noAutofit/>
          </a:bodyPr>
          <a:lstStyle/>
          <a:p>
            <a:pPr marL="495300" lvl="0" indent="-342900" rtl="0">
              <a:spcBef>
                <a:spcPts val="0"/>
              </a:spcBef>
              <a:spcAft>
                <a:spcPts val="0"/>
              </a:spcAft>
              <a:buClr>
                <a:schemeClr val="dk1"/>
              </a:buClr>
              <a:buSzPts val="2400"/>
              <a:buFont typeface="Wingdings" panose="05000000000000000000" pitchFamily="2" charset="2"/>
              <a:buChar char="§"/>
            </a:pPr>
            <a:r>
              <a:rPr lang="en-US" sz="2000" b="0" i="0" dirty="0">
                <a:solidFill>
                  <a:schemeClr val="tx1"/>
                </a:solidFill>
                <a:effectLst/>
                <a:latin typeface="Arial" panose="020B0604020202020204" pitchFamily="34" charset="0"/>
                <a:cs typeface="Arial" panose="020B0604020202020204" pitchFamily="34" charset="0"/>
              </a:rPr>
              <a:t>By using a </a:t>
            </a:r>
            <a:r>
              <a:rPr lang="en-US" sz="2000" b="1" i="0" dirty="0">
                <a:solidFill>
                  <a:schemeClr val="tx1"/>
                </a:solidFill>
                <a:effectLst/>
                <a:latin typeface="Arial" panose="020B0604020202020204" pitchFamily="34" charset="0"/>
                <a:cs typeface="Arial" panose="020B0604020202020204" pitchFamily="34" charset="0"/>
              </a:rPr>
              <a:t>CNN model</a:t>
            </a:r>
            <a:r>
              <a:rPr lang="en-US" sz="2000" b="0" i="0" dirty="0">
                <a:solidFill>
                  <a:schemeClr val="tx1"/>
                </a:solidFill>
                <a:effectLst/>
                <a:latin typeface="Arial" panose="020B0604020202020204" pitchFamily="34" charset="0"/>
                <a:cs typeface="Arial" panose="020B0604020202020204" pitchFamily="34" charset="0"/>
              </a:rPr>
              <a:t> in our waste detection project and following these steps, we can leverage the power of deep learning to accurately identify and classify waste materials, thereby improving waste management processes and sustainability efforts.</a:t>
            </a:r>
            <a:endParaRPr lang="en-US" sz="2000" b="0" i="0" dirty="0">
              <a:solidFill>
                <a:schemeClr val="tx1"/>
              </a:solidFill>
              <a:effectLst/>
              <a:highlight>
                <a:schemeClr val="lt1"/>
              </a:highlight>
              <a:latin typeface="Arial" panose="020B0604020202020204" pitchFamily="34" charset="0"/>
              <a:ea typeface="Roboto"/>
              <a:cs typeface="Arial" panose="020B0604020202020204" pitchFamily="34" charset="0"/>
              <a:sym typeface="Roboto"/>
            </a:endParaRPr>
          </a:p>
          <a:p>
            <a:pPr marL="152400" indent="0" algn="just">
              <a:spcBef>
                <a:spcPts val="0"/>
              </a:spcBef>
              <a:buNone/>
            </a:pPr>
            <a:endParaRPr lang="en-US" sz="2000" dirty="0">
              <a:solidFill>
                <a:srgbClr val="333333"/>
              </a:solidFill>
              <a:highlight>
                <a:schemeClr val="lt1"/>
              </a:highlight>
              <a:latin typeface="Roboto"/>
              <a:ea typeface="Roboto"/>
              <a:cs typeface="Roboto"/>
              <a:sym typeface="Roboto"/>
            </a:endParaRPr>
          </a:p>
          <a:p>
            <a:pPr marL="495300" indent="-342900" algn="just">
              <a:spcBef>
                <a:spcPts val="0"/>
              </a:spcBef>
              <a:buFont typeface="Wingdings" panose="05000000000000000000" pitchFamily="2" charset="2"/>
              <a:buChar char="§"/>
            </a:pPr>
            <a:r>
              <a:rPr lang="en-US" sz="2000" dirty="0">
                <a:solidFill>
                  <a:srgbClr val="333333"/>
                </a:solidFill>
                <a:highlight>
                  <a:schemeClr val="lt1"/>
                </a:highlight>
                <a:latin typeface="Roboto"/>
                <a:ea typeface="Roboto"/>
                <a:cs typeface="Roboto"/>
                <a:sym typeface="Roboto"/>
              </a:rPr>
              <a:t>In this project, we are going to set up and configure a deep learning model for image classification using </a:t>
            </a:r>
            <a:r>
              <a:rPr lang="en-US" sz="2000" b="1" dirty="0">
                <a:solidFill>
                  <a:srgbClr val="333333"/>
                </a:solidFill>
                <a:highlight>
                  <a:schemeClr val="lt1"/>
                </a:highlight>
                <a:latin typeface="Roboto"/>
                <a:ea typeface="Roboto"/>
                <a:cs typeface="Roboto"/>
                <a:sym typeface="Roboto"/>
              </a:rPr>
              <a:t>TensorFlow </a:t>
            </a:r>
            <a:r>
              <a:rPr lang="en-US" sz="2000" dirty="0">
                <a:solidFill>
                  <a:srgbClr val="333333"/>
                </a:solidFill>
                <a:highlight>
                  <a:schemeClr val="lt1"/>
                </a:highlight>
                <a:latin typeface="Roboto"/>
                <a:ea typeface="Roboto"/>
                <a:cs typeface="Roboto"/>
                <a:sym typeface="Roboto"/>
              </a:rPr>
              <a:t>and </a:t>
            </a:r>
            <a:r>
              <a:rPr lang="en-US" sz="2000" b="1" dirty="0" err="1">
                <a:solidFill>
                  <a:srgbClr val="333333"/>
                </a:solidFill>
                <a:highlight>
                  <a:schemeClr val="lt1"/>
                </a:highlight>
                <a:latin typeface="Roboto"/>
                <a:ea typeface="Roboto"/>
                <a:cs typeface="Roboto"/>
                <a:sym typeface="Roboto"/>
              </a:rPr>
              <a:t>Keras</a:t>
            </a:r>
            <a:r>
              <a:rPr lang="en-US" sz="2000" b="1" dirty="0">
                <a:solidFill>
                  <a:srgbClr val="333333"/>
                </a:solidFill>
                <a:highlight>
                  <a:schemeClr val="lt1"/>
                </a:highlight>
                <a:latin typeface="Roboto"/>
                <a:ea typeface="Roboto"/>
                <a:cs typeface="Roboto"/>
                <a:sym typeface="Roboto"/>
              </a:rPr>
              <a:t>.</a:t>
            </a:r>
          </a:p>
          <a:p>
            <a:pPr marL="342900" lvl="0" indent="-190500" algn="just" rtl="0">
              <a:spcBef>
                <a:spcPts val="0"/>
              </a:spcBef>
              <a:spcAft>
                <a:spcPts val="0"/>
              </a:spcAft>
              <a:buClr>
                <a:schemeClr val="dk1"/>
              </a:buClr>
              <a:buSzPts val="2400"/>
              <a:buFont typeface="Courier New"/>
              <a:buNone/>
            </a:pPr>
            <a:endParaRPr lang="en-US" sz="2300" b="1" dirty="0">
              <a:solidFill>
                <a:srgbClr val="333333"/>
              </a:solidFill>
              <a:highlight>
                <a:schemeClr val="lt1"/>
              </a:highlight>
              <a:latin typeface="Roboto"/>
              <a:ea typeface="Roboto"/>
              <a:cs typeface="Roboto"/>
              <a:sym typeface="Roboto"/>
            </a:endParaRPr>
          </a:p>
          <a:p>
            <a:pPr marL="342900" lvl="0" indent="-190500" algn="just" rtl="0">
              <a:spcBef>
                <a:spcPts val="0"/>
              </a:spcBef>
              <a:spcAft>
                <a:spcPts val="0"/>
              </a:spcAft>
              <a:buClr>
                <a:schemeClr val="dk1"/>
              </a:buClr>
              <a:buSzPts val="2400"/>
              <a:buFont typeface="Courier New"/>
              <a:buNone/>
            </a:pPr>
            <a:endParaRPr lang="en-US" sz="2300" b="1" dirty="0">
              <a:solidFill>
                <a:srgbClr val="333333"/>
              </a:solidFill>
              <a:highlight>
                <a:schemeClr val="lt1"/>
              </a:highlight>
              <a:latin typeface="Roboto"/>
              <a:ea typeface="Roboto"/>
              <a:cs typeface="Roboto"/>
              <a:sym typeface="Roboto"/>
            </a:endParaRPr>
          </a:p>
          <a:p>
            <a:pPr marL="342900" lvl="0" indent="-190500" algn="just" rtl="0">
              <a:spcBef>
                <a:spcPts val="0"/>
              </a:spcBef>
              <a:spcAft>
                <a:spcPts val="0"/>
              </a:spcAft>
              <a:buClr>
                <a:schemeClr val="dk1"/>
              </a:buClr>
              <a:buSzPts val="2400"/>
              <a:buFont typeface="Courier New"/>
              <a:buNone/>
            </a:pPr>
            <a:endParaRPr lang="en-US" sz="2300" b="1" dirty="0">
              <a:solidFill>
                <a:srgbClr val="333333"/>
              </a:solidFill>
              <a:highlight>
                <a:schemeClr val="lt1"/>
              </a:highlight>
              <a:latin typeface="Roboto"/>
              <a:ea typeface="Roboto"/>
              <a:cs typeface="Roboto"/>
              <a:sym typeface="Roboto"/>
            </a:endParaRPr>
          </a:p>
          <a:p>
            <a:pPr marL="0" lvl="0" indent="0" algn="l" rtl="0">
              <a:lnSpc>
                <a:spcPct val="175000"/>
              </a:lnSpc>
              <a:spcBef>
                <a:spcPts val="1500"/>
              </a:spcBef>
              <a:spcAft>
                <a:spcPts val="0"/>
              </a:spcAft>
              <a:buClr>
                <a:schemeClr val="dk1"/>
              </a:buClr>
              <a:buSzPts val="1100"/>
              <a:buFont typeface="Arial"/>
              <a:buNone/>
            </a:pPr>
            <a:endParaRPr sz="1100" dirty="0">
              <a:solidFill>
                <a:srgbClr val="FFFFFF"/>
              </a:solidFill>
              <a:highlight>
                <a:srgbClr val="343541"/>
              </a:highlight>
              <a:latin typeface="Roboto"/>
              <a:ea typeface="Roboto"/>
              <a:cs typeface="Roboto"/>
              <a:sym typeface="Roboto"/>
            </a:endParaRPr>
          </a:p>
          <a:p>
            <a:pPr marL="342900" lvl="0" indent="-190500" algn="just" rtl="0">
              <a:spcBef>
                <a:spcPts val="0"/>
              </a:spcBef>
              <a:spcAft>
                <a:spcPts val="0"/>
              </a:spcAft>
              <a:buClr>
                <a:schemeClr val="dk1"/>
              </a:buClr>
              <a:buSzPts val="2400"/>
              <a:buFont typeface="Courier New"/>
              <a:buNone/>
            </a:pPr>
            <a:endParaRPr sz="2300" dirty="0">
              <a:solidFill>
                <a:srgbClr val="333333"/>
              </a:solidFill>
              <a:highlight>
                <a:schemeClr val="lt1"/>
              </a:highlight>
              <a:latin typeface="Roboto"/>
              <a:ea typeface="Roboto"/>
              <a:cs typeface="Roboto"/>
              <a:sym typeface="Roboto"/>
            </a:endParaRPr>
          </a:p>
        </p:txBody>
      </p:sp>
      <p:pic>
        <p:nvPicPr>
          <p:cNvPr id="8" name="Picture 7">
            <a:extLst>
              <a:ext uri="{FF2B5EF4-FFF2-40B4-BE49-F238E27FC236}">
                <a16:creationId xmlns:a16="http://schemas.microsoft.com/office/drawing/2014/main" id="{8B3ECA8F-5861-3306-E14F-D4E023CF4FCB}"/>
              </a:ext>
            </a:extLst>
          </p:cNvPr>
          <p:cNvPicPr>
            <a:picLocks noChangeAspect="1"/>
          </p:cNvPicPr>
          <p:nvPr/>
        </p:nvPicPr>
        <p:blipFill>
          <a:blip r:embed="rId3"/>
          <a:stretch>
            <a:fillRect/>
          </a:stretch>
        </p:blipFill>
        <p:spPr>
          <a:xfrm>
            <a:off x="5139322" y="1741665"/>
            <a:ext cx="3913238" cy="2468524"/>
          </a:xfrm>
          <a:prstGeom prst="rect">
            <a:avLst/>
          </a:prstGeom>
        </p:spPr>
      </p:pic>
      <p:sp>
        <p:nvSpPr>
          <p:cNvPr id="9" name="TextBox 8">
            <a:extLst>
              <a:ext uri="{FF2B5EF4-FFF2-40B4-BE49-F238E27FC236}">
                <a16:creationId xmlns:a16="http://schemas.microsoft.com/office/drawing/2014/main" id="{3DD2E1B4-2E31-40F4-7B2F-E5EE4677E6B5}"/>
              </a:ext>
            </a:extLst>
          </p:cNvPr>
          <p:cNvSpPr txBox="1"/>
          <p:nvPr/>
        </p:nvSpPr>
        <p:spPr>
          <a:xfrm>
            <a:off x="172721" y="4621161"/>
            <a:ext cx="8598130" cy="1323439"/>
          </a:xfrm>
          <a:prstGeom prst="rect">
            <a:avLst/>
          </a:prstGeom>
          <a:noFill/>
        </p:spPr>
        <p:txBody>
          <a:bodyPr wrap="square" rtlCol="0">
            <a:spAutoFit/>
          </a:bodyPr>
          <a:lstStyle/>
          <a:p>
            <a:pPr marL="152400" indent="0" algn="just">
              <a:spcBef>
                <a:spcPts val="0"/>
              </a:spcBef>
              <a:buNone/>
            </a:pPr>
            <a:endParaRPr lang="en-US" sz="2000" dirty="0">
              <a:solidFill>
                <a:srgbClr val="333333"/>
              </a:solidFill>
              <a:highlight>
                <a:schemeClr val="lt1"/>
              </a:highlight>
              <a:latin typeface="Roboto"/>
              <a:ea typeface="Roboto"/>
              <a:cs typeface="Roboto"/>
              <a:sym typeface="Roboto"/>
            </a:endParaRPr>
          </a:p>
          <a:p>
            <a:pPr marL="355600" indent="-355600" algn="just">
              <a:spcBef>
                <a:spcPts val="0"/>
              </a:spcBef>
              <a:buFont typeface="Wingdings" panose="05000000000000000000" pitchFamily="2" charset="2"/>
              <a:buChar char="§"/>
            </a:pPr>
            <a:r>
              <a:rPr lang="en-US" sz="2000" dirty="0">
                <a:solidFill>
                  <a:srgbClr val="333333"/>
                </a:solidFill>
                <a:highlight>
                  <a:schemeClr val="lt1"/>
                </a:highlight>
                <a:latin typeface="Roboto"/>
                <a:ea typeface="Roboto"/>
                <a:cs typeface="Roboto"/>
                <a:sym typeface="Roboto"/>
              </a:rPr>
              <a:t>In this project, we are using </a:t>
            </a:r>
            <a:r>
              <a:rPr lang="en-US" sz="2000" b="1" dirty="0">
                <a:solidFill>
                  <a:srgbClr val="333333"/>
                </a:solidFill>
                <a:highlight>
                  <a:schemeClr val="lt1"/>
                </a:highlight>
                <a:latin typeface="Roboto"/>
                <a:ea typeface="Roboto"/>
                <a:cs typeface="Roboto"/>
                <a:sym typeface="Roboto"/>
              </a:rPr>
              <a:t>PARAM GANGA Supercomputer</a:t>
            </a:r>
            <a:r>
              <a:rPr lang="en-US" sz="2000" dirty="0">
                <a:solidFill>
                  <a:srgbClr val="333333"/>
                </a:solidFill>
                <a:highlight>
                  <a:schemeClr val="lt1"/>
                </a:highlight>
                <a:latin typeface="Roboto"/>
                <a:ea typeface="Roboto"/>
                <a:cs typeface="Roboto"/>
                <a:sym typeface="Roboto"/>
              </a:rPr>
              <a:t> and its </a:t>
            </a:r>
          </a:p>
          <a:p>
            <a:pPr marL="355600"/>
            <a:r>
              <a:rPr lang="en-IN" sz="2000" dirty="0"/>
              <a:t>high computational power to evaluate the large amount of data on waste materials.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4" name="TextBox 3">
            <a:extLst>
              <a:ext uri="{FF2B5EF4-FFF2-40B4-BE49-F238E27FC236}">
                <a16:creationId xmlns:a16="http://schemas.microsoft.com/office/drawing/2014/main" id="{51F8BD93-4694-E83A-E315-2FD8B89806E2}"/>
              </a:ext>
            </a:extLst>
          </p:cNvPr>
          <p:cNvSpPr txBox="1"/>
          <p:nvPr/>
        </p:nvSpPr>
        <p:spPr>
          <a:xfrm>
            <a:off x="304801" y="1189704"/>
            <a:ext cx="8534400" cy="6017032"/>
          </a:xfrm>
          <a:prstGeom prst="rect">
            <a:avLst/>
          </a:prstGeom>
          <a:noFill/>
        </p:spPr>
        <p:txBody>
          <a:bodyPr wrap="square" rtlCol="0">
            <a:spAutoFit/>
          </a:bodyPr>
          <a:lstStyle/>
          <a:p>
            <a:pPr marL="152400" algn="just"/>
            <a:r>
              <a:rPr lang="en-US" sz="2200" b="1" i="1" dirty="0">
                <a:solidFill>
                  <a:srgbClr val="333333"/>
                </a:solidFill>
                <a:highlight>
                  <a:schemeClr val="lt1"/>
                </a:highlight>
                <a:latin typeface="Roboto"/>
                <a:ea typeface="Roboto"/>
                <a:cs typeface="Roboto"/>
                <a:sym typeface="Roboto"/>
              </a:rPr>
              <a:t>Here's a summary of the key components and steps in our code:</a:t>
            </a:r>
          </a:p>
          <a:p>
            <a:pPr marL="152400" algn="just">
              <a:spcBef>
                <a:spcPts val="0"/>
              </a:spcBef>
            </a:pPr>
            <a:endParaRPr lang="en-US" sz="1800" b="0" i="0" dirty="0">
              <a:solidFill>
                <a:schemeClr val="tx1"/>
              </a:solidFill>
              <a:effectLst/>
              <a:latin typeface="Söhne"/>
            </a:endParaRPr>
          </a:p>
          <a:p>
            <a:pPr marL="495300" indent="-342900" algn="just">
              <a:lnSpc>
                <a:spcPct val="125000"/>
              </a:lnSpc>
              <a:spcBef>
                <a:spcPts val="0"/>
              </a:spcBef>
              <a:buFont typeface="Wingdings" panose="05000000000000000000" pitchFamily="2" charset="2"/>
              <a:buChar char="Ø"/>
            </a:pPr>
            <a:r>
              <a:rPr lang="en-US" sz="2000" dirty="0">
                <a:solidFill>
                  <a:schemeClr val="tx1"/>
                </a:solidFill>
                <a:latin typeface="Söhne"/>
              </a:rPr>
              <a:t>G</a:t>
            </a:r>
            <a:r>
              <a:rPr lang="en-US" sz="2000" b="0" i="0" dirty="0">
                <a:solidFill>
                  <a:schemeClr val="tx1"/>
                </a:solidFill>
                <a:effectLst/>
                <a:latin typeface="Söhne"/>
              </a:rPr>
              <a:t>ather a diverse dataset of waste images or videos, including various types of waste materials and environmental conditions. </a:t>
            </a:r>
          </a:p>
          <a:p>
            <a:pPr marL="495300" indent="-342900" algn="just">
              <a:lnSpc>
                <a:spcPct val="125000"/>
              </a:lnSpc>
              <a:spcBef>
                <a:spcPts val="0"/>
              </a:spcBef>
              <a:buFont typeface="Wingdings" panose="05000000000000000000" pitchFamily="2" charset="2"/>
              <a:buChar char="Ø"/>
            </a:pPr>
            <a:r>
              <a:rPr lang="en-US" sz="2000" b="1" dirty="0">
                <a:solidFill>
                  <a:schemeClr val="tx1"/>
                </a:solidFill>
                <a:latin typeface="Söhne"/>
              </a:rPr>
              <a:t>Data preprocessing</a:t>
            </a:r>
            <a:r>
              <a:rPr lang="en-US" sz="2000" dirty="0">
                <a:solidFill>
                  <a:schemeClr val="tx1"/>
                </a:solidFill>
                <a:latin typeface="Söhne"/>
              </a:rPr>
              <a:t>, resizing of images and one-hot encoding of labels for categorical classification.</a:t>
            </a:r>
            <a:endParaRPr lang="en-US" sz="2000" b="0" i="0" dirty="0">
              <a:solidFill>
                <a:schemeClr val="tx1"/>
              </a:solidFill>
              <a:effectLst/>
              <a:latin typeface="Söhne"/>
            </a:endParaRPr>
          </a:p>
          <a:p>
            <a:pPr marL="495300" indent="-342900" algn="just">
              <a:lnSpc>
                <a:spcPct val="125000"/>
              </a:lnSpc>
              <a:spcBef>
                <a:spcPts val="0"/>
              </a:spcBef>
              <a:buFont typeface="Wingdings" panose="05000000000000000000" pitchFamily="2" charset="2"/>
              <a:buChar char="Ø"/>
            </a:pPr>
            <a:r>
              <a:rPr lang="en-US" sz="2000" b="0" i="0" dirty="0">
                <a:solidFill>
                  <a:schemeClr val="tx1"/>
                </a:solidFill>
                <a:effectLst/>
                <a:latin typeface="Söhne"/>
              </a:rPr>
              <a:t>Applying </a:t>
            </a:r>
            <a:r>
              <a:rPr lang="en-US" sz="2000" b="1" i="0" dirty="0">
                <a:solidFill>
                  <a:schemeClr val="tx1"/>
                </a:solidFill>
                <a:effectLst/>
                <a:latin typeface="Söhne"/>
              </a:rPr>
              <a:t>Data augmentation</a:t>
            </a:r>
            <a:r>
              <a:rPr lang="en-US" sz="2000" b="0" i="0" dirty="0">
                <a:solidFill>
                  <a:schemeClr val="tx1"/>
                </a:solidFill>
                <a:effectLst/>
                <a:latin typeface="Söhne"/>
              </a:rPr>
              <a:t> techniques to increase the diversity of the dataset.</a:t>
            </a:r>
          </a:p>
          <a:p>
            <a:pPr marL="495300" indent="-342900" algn="just">
              <a:lnSpc>
                <a:spcPct val="125000"/>
              </a:lnSpc>
              <a:spcBef>
                <a:spcPts val="0"/>
              </a:spcBef>
              <a:buFont typeface="Wingdings" panose="05000000000000000000" pitchFamily="2" charset="2"/>
              <a:buChar char="Ø"/>
            </a:pPr>
            <a:r>
              <a:rPr lang="en-US" sz="2000" b="0" i="0" dirty="0">
                <a:solidFill>
                  <a:schemeClr val="tx1"/>
                </a:solidFill>
                <a:effectLst/>
                <a:latin typeface="Söhne"/>
              </a:rPr>
              <a:t>Train the </a:t>
            </a:r>
            <a:r>
              <a:rPr lang="en-US" sz="2000" b="1" i="0" dirty="0">
                <a:solidFill>
                  <a:schemeClr val="tx1"/>
                </a:solidFill>
                <a:effectLst/>
                <a:latin typeface="Söhne"/>
              </a:rPr>
              <a:t>CNN model</a:t>
            </a:r>
            <a:r>
              <a:rPr lang="en-US" sz="2000" b="0" i="0" dirty="0">
                <a:solidFill>
                  <a:schemeClr val="tx1"/>
                </a:solidFill>
                <a:effectLst/>
                <a:latin typeface="Söhne"/>
              </a:rPr>
              <a:t> using the training data, optimizing a suitable loss function.</a:t>
            </a:r>
          </a:p>
          <a:p>
            <a:pPr marL="495300" indent="-342900" algn="just">
              <a:lnSpc>
                <a:spcPct val="125000"/>
              </a:lnSpc>
              <a:spcBef>
                <a:spcPts val="0"/>
              </a:spcBef>
              <a:buFont typeface="Wingdings" panose="05000000000000000000" pitchFamily="2" charset="2"/>
              <a:buChar char="Ø"/>
            </a:pPr>
            <a:r>
              <a:rPr lang="en-US" sz="2000" dirty="0">
                <a:solidFill>
                  <a:schemeClr val="tx1"/>
                </a:solidFill>
                <a:latin typeface="Söhne"/>
              </a:rPr>
              <a:t>Using </a:t>
            </a:r>
            <a:r>
              <a:rPr lang="en-US" sz="2000" b="1" dirty="0">
                <a:solidFill>
                  <a:schemeClr val="tx1"/>
                </a:solidFill>
                <a:latin typeface="Söhne"/>
              </a:rPr>
              <a:t>Matplotlib</a:t>
            </a:r>
            <a:r>
              <a:rPr lang="en-US" sz="2000" dirty="0">
                <a:solidFill>
                  <a:schemeClr val="tx1"/>
                </a:solidFill>
                <a:latin typeface="Söhne"/>
              </a:rPr>
              <a:t> to create static, animated, and interactive data </a:t>
            </a:r>
            <a:r>
              <a:rPr lang="en-US" sz="2000" dirty="0" err="1">
                <a:solidFill>
                  <a:schemeClr val="tx1"/>
                </a:solidFill>
                <a:latin typeface="Söhne"/>
              </a:rPr>
              <a:t>visualisations</a:t>
            </a:r>
            <a:r>
              <a:rPr lang="en-US" sz="2000" dirty="0">
                <a:solidFill>
                  <a:schemeClr val="tx1"/>
                </a:solidFill>
                <a:latin typeface="Söhne"/>
              </a:rPr>
              <a:t>.</a:t>
            </a:r>
            <a:endParaRPr lang="en-US" sz="2000" b="0" i="0" dirty="0">
              <a:solidFill>
                <a:schemeClr val="tx1"/>
              </a:solidFill>
              <a:effectLst/>
              <a:latin typeface="Söhne"/>
            </a:endParaRPr>
          </a:p>
          <a:p>
            <a:pPr marL="495300" indent="-342900" algn="just">
              <a:lnSpc>
                <a:spcPct val="125000"/>
              </a:lnSpc>
              <a:spcBef>
                <a:spcPts val="0"/>
              </a:spcBef>
              <a:buFont typeface="Wingdings" panose="05000000000000000000" pitchFamily="2" charset="2"/>
              <a:buChar char="Ø"/>
            </a:pPr>
            <a:r>
              <a:rPr lang="en-US" sz="2000" b="0" i="0" dirty="0">
                <a:solidFill>
                  <a:schemeClr val="tx1"/>
                </a:solidFill>
                <a:effectLst/>
                <a:latin typeface="Söhne"/>
              </a:rPr>
              <a:t>Evaluate the model's performance on the test dataset using metrics like accuracy, precision, recall, and F1-score.</a:t>
            </a:r>
            <a:endParaRPr lang="en-US" sz="2000" b="1" dirty="0">
              <a:solidFill>
                <a:schemeClr val="tx1"/>
              </a:solidFill>
              <a:highlight>
                <a:schemeClr val="lt1"/>
              </a:highlight>
              <a:latin typeface="Söhne"/>
              <a:ea typeface="Roboto"/>
              <a:cs typeface="Roboto"/>
              <a:sym typeface="Roboto"/>
            </a:endParaRPr>
          </a:p>
          <a:p>
            <a:pPr marL="152400" algn="just">
              <a:lnSpc>
                <a:spcPct val="125000"/>
              </a:lnSpc>
              <a:spcBef>
                <a:spcPts val="0"/>
              </a:spcBef>
            </a:pPr>
            <a:endParaRPr lang="en-US" sz="2000" dirty="0">
              <a:solidFill>
                <a:schemeClr val="tx1"/>
              </a:solidFill>
              <a:highlight>
                <a:schemeClr val="lt1"/>
              </a:highlight>
              <a:latin typeface="Roboto"/>
              <a:ea typeface="Roboto"/>
              <a:cs typeface="Roboto"/>
              <a:sym typeface="Roboto"/>
            </a:endParaRPr>
          </a:p>
          <a:p>
            <a:endParaRPr lang="en-IN"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g24ada38b5c6_1_8"/>
          <p:cNvSpPr txBox="1">
            <a:spLocks noGrp="1"/>
          </p:cNvSpPr>
          <p:nvPr>
            <p:ph type="body" idx="1"/>
          </p:nvPr>
        </p:nvSpPr>
        <p:spPr>
          <a:xfrm>
            <a:off x="375900" y="299150"/>
            <a:ext cx="8768100" cy="5451900"/>
          </a:xfrm>
          <a:prstGeom prst="rect">
            <a:avLst/>
          </a:prstGeom>
        </p:spPr>
        <p:txBody>
          <a:bodyPr spcFirstLastPara="1" wrap="square" lIns="91425" tIns="45700" rIns="91425" bIns="45700" anchor="t" anchorCtr="0">
            <a:noAutofit/>
          </a:bodyPr>
          <a:lstStyle/>
          <a:p>
            <a:pPr marL="0" lvl="0" indent="0" algn="ctr" rtl="0">
              <a:spcBef>
                <a:spcPts val="1500"/>
              </a:spcBef>
              <a:spcAft>
                <a:spcPts val="0"/>
              </a:spcAft>
              <a:buNone/>
            </a:pPr>
            <a:r>
              <a:rPr lang="en-IN" b="1" dirty="0">
                <a:solidFill>
                  <a:srgbClr val="C00000"/>
                </a:solidFill>
                <a:latin typeface="Calibri"/>
                <a:ea typeface="Calibri"/>
                <a:cs typeface="Calibri"/>
              </a:rPr>
              <a:t>PARAM GANGA manual</a:t>
            </a:r>
            <a:endParaRPr lang="en-IN" dirty="0"/>
          </a:p>
          <a:p>
            <a:pPr lvl="0" indent="-457200" algn="l" rtl="0">
              <a:spcBef>
                <a:spcPts val="1500"/>
              </a:spcBef>
              <a:spcAft>
                <a:spcPts val="0"/>
              </a:spcAft>
              <a:buFont typeface="+mj-lt"/>
              <a:buAutoNum type="arabicPeriod"/>
            </a:pPr>
            <a:endParaRPr lang="en-IN" sz="2000" dirty="0"/>
          </a:p>
          <a:p>
            <a:pPr lvl="0" indent="-457200" algn="l" rtl="0">
              <a:spcBef>
                <a:spcPts val="1500"/>
              </a:spcBef>
              <a:spcAft>
                <a:spcPts val="0"/>
              </a:spcAft>
              <a:buFont typeface="+mj-lt"/>
              <a:buAutoNum type="arabicPeriod"/>
            </a:pPr>
            <a:r>
              <a:rPr lang="en-IN" sz="2000" dirty="0"/>
              <a:t>Log in to the Param Ganga server remotely, using </a:t>
            </a:r>
            <a:r>
              <a:rPr lang="en-IN" sz="2000" dirty="0" err="1"/>
              <a:t>Mobaxterm</a:t>
            </a:r>
            <a:r>
              <a:rPr lang="en-IN" sz="2000" dirty="0"/>
              <a:t>.</a:t>
            </a:r>
          </a:p>
          <a:p>
            <a:pPr lvl="0" indent="-457200" algn="l" rtl="0">
              <a:spcBef>
                <a:spcPts val="1500"/>
              </a:spcBef>
              <a:spcAft>
                <a:spcPts val="0"/>
              </a:spcAft>
              <a:buFont typeface="+mj-lt"/>
              <a:buAutoNum type="arabicPeriod"/>
            </a:pPr>
            <a:r>
              <a:rPr lang="en-IN" sz="2000" dirty="0"/>
              <a:t>Import your files into Param Ganga from your local disk.</a:t>
            </a:r>
          </a:p>
          <a:p>
            <a:pPr lvl="0" indent="-457200" algn="l" rtl="0">
              <a:spcBef>
                <a:spcPts val="1500"/>
              </a:spcBef>
              <a:spcAft>
                <a:spcPts val="0"/>
              </a:spcAft>
              <a:buFont typeface="+mj-lt"/>
              <a:buAutoNum type="arabicPeriod"/>
            </a:pPr>
            <a:r>
              <a:rPr lang="en-IN" sz="2000" dirty="0"/>
              <a:t>Job creation, optimization and implementing algorithm.</a:t>
            </a:r>
          </a:p>
          <a:p>
            <a:pPr lvl="0" indent="-457200" algn="l" rtl="0">
              <a:spcBef>
                <a:spcPts val="1500"/>
              </a:spcBef>
              <a:spcAft>
                <a:spcPts val="0"/>
              </a:spcAft>
              <a:buFont typeface="+mj-lt"/>
              <a:buAutoNum type="arabicPeriod"/>
            </a:pPr>
            <a:r>
              <a:rPr lang="en-IN" sz="2000" dirty="0"/>
              <a:t>Training and testing of created AI model.</a:t>
            </a:r>
          </a:p>
          <a:p>
            <a:pPr lvl="0" indent="-457200" algn="l" rtl="0">
              <a:spcBef>
                <a:spcPts val="1500"/>
              </a:spcBef>
              <a:spcAft>
                <a:spcPts val="0"/>
              </a:spcAft>
              <a:buFont typeface="+mj-lt"/>
              <a:buAutoNum type="arabicPeriod"/>
            </a:pPr>
            <a:r>
              <a:rPr lang="en-US" sz="2000" dirty="0"/>
              <a:t>Retrieval of final results for analysis to local machine.</a:t>
            </a:r>
            <a:endParaRPr lang="en-IN" sz="2000" dirty="0"/>
          </a:p>
          <a:p>
            <a:pPr lvl="0" indent="-457200" algn="l" rtl="0">
              <a:spcBef>
                <a:spcPts val="1500"/>
              </a:spcBef>
              <a:spcAft>
                <a:spcPts val="0"/>
              </a:spcAft>
              <a:buFont typeface="+mj-lt"/>
              <a:buAutoNum type="arabicPeriod"/>
            </a:pPr>
            <a:r>
              <a:rPr lang="en-IN" sz="2000" dirty="0"/>
              <a:t>Resource cleanup and disconnection from </a:t>
            </a:r>
          </a:p>
          <a:p>
            <a:pPr marL="0" lvl="0" indent="0" algn="l" rtl="0">
              <a:spcBef>
                <a:spcPts val="1500"/>
              </a:spcBef>
              <a:spcAft>
                <a:spcPts val="0"/>
              </a:spcAft>
              <a:buNone/>
            </a:pPr>
            <a:r>
              <a:rPr lang="en-IN" sz="2000" dirty="0"/>
              <a:t>       server.</a:t>
            </a:r>
          </a:p>
          <a:p>
            <a:pPr lvl="0" indent="-457200" algn="l" rtl="0">
              <a:spcBef>
                <a:spcPts val="1500"/>
              </a:spcBef>
              <a:spcAft>
                <a:spcPts val="0"/>
              </a:spcAft>
              <a:buFont typeface="+mj-lt"/>
              <a:buAutoNum type="arabicPeriod"/>
            </a:pPr>
            <a:endParaRPr sz="2000" dirty="0"/>
          </a:p>
        </p:txBody>
      </p:sp>
      <p:pic>
        <p:nvPicPr>
          <p:cNvPr id="3" name="Picture 2">
            <a:extLst>
              <a:ext uri="{FF2B5EF4-FFF2-40B4-BE49-F238E27FC236}">
                <a16:creationId xmlns:a16="http://schemas.microsoft.com/office/drawing/2014/main" id="{EEDB726B-507B-3D4E-D65D-B032895D246B}"/>
              </a:ext>
            </a:extLst>
          </p:cNvPr>
          <p:cNvPicPr>
            <a:picLocks noChangeAspect="1"/>
          </p:cNvPicPr>
          <p:nvPr/>
        </p:nvPicPr>
        <p:blipFill>
          <a:blip r:embed="rId3">
            <a:alphaModFix amt="85000"/>
            <a:extLst>
              <a:ext uri="{837473B0-CC2E-450A-ABE3-18F120FF3D39}">
                <a1611:picAttrSrcUrl xmlns:a1611="http://schemas.microsoft.com/office/drawing/2016/11/main" r:id="rId4"/>
              </a:ext>
            </a:extLst>
          </a:blip>
          <a:stretch>
            <a:fillRect/>
          </a:stretch>
        </p:blipFill>
        <p:spPr>
          <a:xfrm>
            <a:off x="6085840" y="4020940"/>
            <a:ext cx="2682260" cy="2344869"/>
          </a:xfrm>
          <a:prstGeom prst="rect">
            <a:avLst/>
          </a:prstGeom>
          <a:effectLst>
            <a:softEdge rad="31750"/>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4"/>
          <p:cNvSpPr txBox="1">
            <a:spLocks noGrp="1"/>
          </p:cNvSpPr>
          <p:nvPr>
            <p:ph type="title"/>
          </p:nvPr>
        </p:nvSpPr>
        <p:spPr>
          <a:xfrm>
            <a:off x="762000" y="304800"/>
            <a:ext cx="7904567" cy="55458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2600">
                <a:solidFill>
                  <a:srgbClr val="0000FF"/>
                </a:solidFill>
                <a:latin typeface="Arial Black"/>
                <a:ea typeface="Arial Black"/>
                <a:cs typeface="Arial Black"/>
                <a:sym typeface="Arial Black"/>
              </a:rPr>
              <a:t>Summary of Current Progress </a:t>
            </a:r>
            <a:endParaRPr sz="2600">
              <a:solidFill>
                <a:srgbClr val="0000FF"/>
              </a:solidFill>
              <a:latin typeface="Arial Black"/>
              <a:ea typeface="Arial Black"/>
              <a:cs typeface="Arial Black"/>
              <a:sym typeface="Arial Black"/>
            </a:endParaRPr>
          </a:p>
        </p:txBody>
      </p:sp>
      <p:sp>
        <p:nvSpPr>
          <p:cNvPr id="112" name="Google Shape;112;p4"/>
          <p:cNvSpPr txBox="1">
            <a:spLocks noGrp="1"/>
          </p:cNvSpPr>
          <p:nvPr>
            <p:ph type="body" idx="1"/>
          </p:nvPr>
        </p:nvSpPr>
        <p:spPr>
          <a:xfrm>
            <a:off x="0" y="1427480"/>
            <a:ext cx="9144000" cy="2937365"/>
          </a:xfrm>
          <a:prstGeom prst="rect">
            <a:avLst/>
          </a:prstGeom>
          <a:noFill/>
          <a:ln>
            <a:noFill/>
          </a:ln>
        </p:spPr>
        <p:txBody>
          <a:bodyPr spcFirstLastPara="1" wrap="square" lIns="91425" tIns="45700" rIns="91425" bIns="45700" anchor="b" anchorCtr="0">
            <a:noAutofit/>
          </a:bodyPr>
          <a:lstStyle/>
          <a:p>
            <a:pPr marL="457200" lvl="0" indent="-374650" algn="just" rtl="0">
              <a:lnSpc>
                <a:spcPct val="150000"/>
              </a:lnSpc>
              <a:spcBef>
                <a:spcPts val="0"/>
              </a:spcBef>
              <a:spcAft>
                <a:spcPts val="0"/>
              </a:spcAft>
              <a:buClr>
                <a:srgbClr val="333333"/>
              </a:buClr>
              <a:buSzPts val="2300"/>
              <a:buFont typeface="Roboto"/>
              <a:buChar char="●"/>
            </a:pPr>
            <a:r>
              <a:rPr lang="en-US" sz="2300" dirty="0">
                <a:solidFill>
                  <a:srgbClr val="333333"/>
                </a:solidFill>
                <a:highlight>
                  <a:schemeClr val="lt1"/>
                </a:highlight>
                <a:latin typeface="Roboto"/>
                <a:ea typeface="Roboto"/>
                <a:cs typeface="Roboto"/>
                <a:sym typeface="Roboto"/>
              </a:rPr>
              <a:t>Developed an algorithm for classification of waste from images.</a:t>
            </a:r>
            <a:endParaRPr sz="2300" dirty="0">
              <a:solidFill>
                <a:srgbClr val="333333"/>
              </a:solidFill>
              <a:highlight>
                <a:schemeClr val="lt1"/>
              </a:highlight>
              <a:latin typeface="Roboto"/>
              <a:ea typeface="Roboto"/>
              <a:cs typeface="Roboto"/>
              <a:sym typeface="Roboto"/>
            </a:endParaRPr>
          </a:p>
          <a:p>
            <a:pPr marL="457200" lvl="0" indent="-374650" algn="just" rtl="0">
              <a:lnSpc>
                <a:spcPct val="150000"/>
              </a:lnSpc>
              <a:spcBef>
                <a:spcPts val="0"/>
              </a:spcBef>
              <a:spcAft>
                <a:spcPts val="0"/>
              </a:spcAft>
              <a:buClr>
                <a:srgbClr val="333333"/>
              </a:buClr>
              <a:buSzPts val="2300"/>
              <a:buFont typeface="Roboto"/>
              <a:buChar char="●"/>
            </a:pPr>
            <a:r>
              <a:rPr lang="en-US" sz="2300" dirty="0">
                <a:solidFill>
                  <a:srgbClr val="333333"/>
                </a:solidFill>
                <a:highlight>
                  <a:schemeClr val="lt1"/>
                </a:highlight>
                <a:latin typeface="Roboto"/>
                <a:ea typeface="Roboto"/>
                <a:cs typeface="Roboto"/>
                <a:sym typeface="Roboto"/>
              </a:rPr>
              <a:t>Connected to Supercomputer PARAM-GANGA to make use of its advanced capabilities.</a:t>
            </a:r>
            <a:endParaRPr sz="2300" dirty="0">
              <a:solidFill>
                <a:srgbClr val="333333"/>
              </a:solidFill>
              <a:highlight>
                <a:schemeClr val="lt1"/>
              </a:highlight>
              <a:latin typeface="Roboto"/>
              <a:ea typeface="Roboto"/>
              <a:cs typeface="Roboto"/>
              <a:sym typeface="Roboto"/>
            </a:endParaRPr>
          </a:p>
          <a:p>
            <a:pPr marL="457200" lvl="0" indent="-374650" algn="just" rtl="0">
              <a:lnSpc>
                <a:spcPct val="150000"/>
              </a:lnSpc>
              <a:spcBef>
                <a:spcPts val="0"/>
              </a:spcBef>
              <a:spcAft>
                <a:spcPts val="0"/>
              </a:spcAft>
              <a:buClr>
                <a:srgbClr val="333333"/>
              </a:buClr>
              <a:buSzPts val="2300"/>
              <a:buFont typeface="Roboto"/>
              <a:buChar char="●"/>
            </a:pPr>
            <a:r>
              <a:rPr lang="en-US" sz="2300" dirty="0">
                <a:solidFill>
                  <a:srgbClr val="333333"/>
                </a:solidFill>
                <a:highlight>
                  <a:schemeClr val="lt1"/>
                </a:highlight>
                <a:latin typeface="Roboto"/>
                <a:ea typeface="Roboto"/>
                <a:cs typeface="Roboto"/>
                <a:sym typeface="Roboto"/>
              </a:rPr>
              <a:t>Trained the AI model on a dataset of 25000 images.</a:t>
            </a:r>
            <a:endParaRPr sz="2300" dirty="0">
              <a:solidFill>
                <a:srgbClr val="333333"/>
              </a:solidFill>
              <a:highlight>
                <a:schemeClr val="lt1"/>
              </a:highlight>
              <a:latin typeface="Roboto"/>
              <a:ea typeface="Roboto"/>
              <a:cs typeface="Roboto"/>
              <a:sym typeface="Roboto"/>
            </a:endParaRPr>
          </a:p>
          <a:p>
            <a:pPr marL="457200" lvl="0" indent="-374650" algn="just" rtl="0">
              <a:lnSpc>
                <a:spcPct val="150000"/>
              </a:lnSpc>
              <a:spcBef>
                <a:spcPts val="0"/>
              </a:spcBef>
              <a:spcAft>
                <a:spcPts val="0"/>
              </a:spcAft>
              <a:buClr>
                <a:srgbClr val="333333"/>
              </a:buClr>
              <a:buSzPts val="2300"/>
              <a:buFont typeface="Roboto"/>
              <a:buChar char="●"/>
            </a:pPr>
            <a:r>
              <a:rPr lang="en-US" sz="2300" dirty="0">
                <a:solidFill>
                  <a:srgbClr val="333333"/>
                </a:solidFill>
                <a:highlight>
                  <a:schemeClr val="lt1"/>
                </a:highlight>
                <a:latin typeface="Roboto"/>
                <a:ea typeface="Roboto"/>
                <a:cs typeface="Roboto"/>
                <a:sym typeface="Roboto"/>
              </a:rPr>
              <a:t>Current accuracy of image classification= 92%</a:t>
            </a:r>
            <a:endParaRPr sz="2300" dirty="0">
              <a:solidFill>
                <a:srgbClr val="333333"/>
              </a:solidFill>
              <a:highlight>
                <a:schemeClr val="lt1"/>
              </a:highlight>
              <a:latin typeface="Roboto"/>
              <a:ea typeface="Roboto"/>
              <a:cs typeface="Roboto"/>
              <a:sym typeface="Roboto"/>
            </a:endParaRPr>
          </a:p>
          <a:p>
            <a:pPr marL="457200" lvl="0" indent="0" algn="just" rtl="0">
              <a:lnSpc>
                <a:spcPct val="115000"/>
              </a:lnSpc>
              <a:spcBef>
                <a:spcPts val="0"/>
              </a:spcBef>
              <a:spcAft>
                <a:spcPts val="0"/>
              </a:spcAft>
              <a:buNone/>
            </a:pPr>
            <a:endParaRPr dirty="0">
              <a:solidFill>
                <a:srgbClr val="0000FF"/>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5"/>
          <p:cNvSpPr txBox="1"/>
          <p:nvPr/>
        </p:nvSpPr>
        <p:spPr>
          <a:xfrm>
            <a:off x="1909713" y="3124200"/>
            <a:ext cx="5257800" cy="110799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660033"/>
              </a:buClr>
              <a:buSzPts val="6600"/>
              <a:buFont typeface="Overlock"/>
              <a:buNone/>
            </a:pPr>
            <a:r>
              <a:rPr lang="en-US" sz="6600" b="1" i="0" u="none" strike="noStrike" cap="none">
                <a:solidFill>
                  <a:srgbClr val="660033"/>
                </a:solidFill>
                <a:latin typeface="Overlock"/>
                <a:ea typeface="Overlock"/>
                <a:cs typeface="Overlock"/>
                <a:sym typeface="Overlock"/>
              </a:rPr>
              <a:t>THANK YOU</a:t>
            </a:r>
            <a:endParaRPr sz="6600" b="1" i="0" u="none" strike="noStrike" cap="none">
              <a:solidFill>
                <a:srgbClr val="660033"/>
              </a:solidFill>
              <a:latin typeface="Overlock"/>
              <a:ea typeface="Overlock"/>
              <a:cs typeface="Overlock"/>
              <a:sym typeface="Overlock"/>
            </a:endParaRPr>
          </a:p>
        </p:txBody>
      </p:sp>
    </p:spTree>
  </p:cSld>
  <p:clrMapOvr>
    <a:masterClrMapping/>
  </p:clrMapOvr>
</p:sld>
</file>

<file path=ppt/theme/theme1.xml><?xml version="1.0" encoding="utf-8"?>
<a:theme xmlns:a="http://schemas.openxmlformats.org/drawingml/2006/main" name="IIT R AD">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TotalTime>
  <Words>566</Words>
  <Application>Microsoft Office PowerPoint</Application>
  <PresentationFormat>On-screen Show (4:3)</PresentationFormat>
  <Paragraphs>74</Paragraphs>
  <Slides>9</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Courier New</vt:lpstr>
      <vt:lpstr>Overlock</vt:lpstr>
      <vt:lpstr>Franklin Gothic</vt:lpstr>
      <vt:lpstr>Söhne</vt:lpstr>
      <vt:lpstr>Arial Black</vt:lpstr>
      <vt:lpstr>Arial</vt:lpstr>
      <vt:lpstr>Wingdings</vt:lpstr>
      <vt:lpstr>Roboto</vt:lpstr>
      <vt:lpstr>Calibri</vt:lpstr>
      <vt:lpstr>IIT R AD</vt:lpstr>
      <vt:lpstr>PowerPoint Presentation</vt:lpstr>
      <vt:lpstr>Understanding of the Problem</vt:lpstr>
      <vt:lpstr>PowerPoint Presentation</vt:lpstr>
      <vt:lpstr> Understanding the Problem</vt:lpstr>
      <vt:lpstr>Approach Adopted for Project</vt:lpstr>
      <vt:lpstr>PowerPoint Presentation</vt:lpstr>
      <vt:lpstr>PowerPoint Presentation</vt:lpstr>
      <vt:lpstr>Summary of Current Progress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Akshay Dvivedi</dc:creator>
  <cp:lastModifiedBy>Nithish Ravikkumar</cp:lastModifiedBy>
  <cp:revision>4</cp:revision>
  <dcterms:created xsi:type="dcterms:W3CDTF">2005-12-01T19:55:39Z</dcterms:created>
  <dcterms:modified xsi:type="dcterms:W3CDTF">2023-10-10T06:34:15Z</dcterms:modified>
</cp:coreProperties>
</file>